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532D142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84" r:id="rId5"/>
    <p:sldId id="257" r:id="rId6"/>
    <p:sldId id="259" r:id="rId7"/>
    <p:sldId id="275" r:id="rId8"/>
    <p:sldId id="276" r:id="rId9"/>
    <p:sldId id="256" r:id="rId10"/>
    <p:sldId id="285" r:id="rId11"/>
    <p:sldId id="258" r:id="rId12"/>
    <p:sldId id="277" r:id="rId13"/>
    <p:sldId id="278" r:id="rId14"/>
    <p:sldId id="279" r:id="rId15"/>
    <p:sldId id="281" r:id="rId16"/>
    <p:sldId id="282" r:id="rId17"/>
    <p:sldId id="283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EADA17-384D-7B42-AC85-3E1082A0D5D5}">
          <p14:sldIdLst>
            <p14:sldId id="284"/>
            <p14:sldId id="257"/>
            <p14:sldId id="259"/>
            <p14:sldId id="275"/>
            <p14:sldId id="276"/>
            <p14:sldId id="256"/>
          </p14:sldIdLst>
        </p14:section>
        <p14:section name="numers 1 to 10" id="{E7D9359D-A31E-B540-AFED-6FA0AC7D97C6}">
          <p14:sldIdLst>
            <p14:sldId id="285"/>
            <p14:sldId id="258"/>
            <p14:sldId id="277"/>
            <p14:sldId id="278"/>
            <p14:sldId id="279"/>
            <p14:sldId id="281"/>
            <p14:sldId id="282"/>
            <p14:sldId id="283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639C8F-7B73-B243-8B2F-51679CFDC5BB}" name="Sally Sculthorpe" initials="SS" userId="S::sally.sculthorpe@postalmuseum.org::1abe334c-0199-41eb-a271-40428eaa97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A6"/>
    <a:srgbClr val="E94635"/>
    <a:srgbClr val="036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659DD-8495-BE92-F37E-5AA4C8960311}" v="2" dt="2022-08-30T11:23:51.036"/>
    <p1510:client id="{8E53699A-01C3-7D34-BDD7-111D0EE9DBBC}" v="2" dt="2023-01-17T15:35:48.241"/>
    <p1510:client id="{C80C1EF7-05D3-90F2-B270-7A1D632FFB5C}" v="93" dt="2023-03-27T17:09:38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4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omments/modernComment_101_532D14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064CFC-05E2-4438-B5DB-3C1CF30F0789}" authorId="{5D639C8F-7B73-B243-8B2F-51679CFDC5BB}" status="resolved" created="2022-08-30T11:23:51.03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95463200" sldId="257"/>
      <ac:spMk id="8" creationId="{1E3A5054-F472-A6C1-0AC7-DA3901263D4F}"/>
      <ac:txMk cp="0" len="58">
        <ac:context len="60" hash="2386903174"/>
      </ac:txMk>
    </ac:txMkLst>
    <p188:pos x="3103756" y="2880731"/>
    <p188:txBody>
      <a:bodyPr/>
      <a:lstStyle/>
      <a:p>
        <a:r>
          <a:rPr lang="en-US"/>
          <a:t>Make this text black for readability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CABAB-B260-874D-B579-0E2E414994F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DAC05-3A20-C641-8DF9-75DB499F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4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7659E-E194-4749-AE78-8AD8FA5BFA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0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7659E-E194-4749-AE78-8AD8FA5BFA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7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7659E-E194-4749-AE78-8AD8FA5BFA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4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F62A-CBFE-ECB1-0287-6FAA5AAC5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A02EA-8249-6EBD-F90B-44A3063EF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A525-E9A0-1925-5083-9CAC0DE7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BDFD-2F9C-0364-7FA7-B04005C7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5A85-7FA7-49A6-1165-C6A8DB71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4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1147-E8CB-EB13-B4F3-EB044C16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9CAAB-1154-C333-368B-A749CFBB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F88F3-9B4F-0B2B-2CCC-E9478EDC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31134-C364-263C-AF90-5E479DDE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E373A-1591-04E2-180A-850FC00A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7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FEFBC-5EE6-D941-89B4-3FD1F2B85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2F9EB-89F4-7855-19F4-EE0C627C9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4F760-AFFA-1057-D171-07F7D389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E450D-318F-1732-D9FB-D011CEEC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1C97D-A6B0-CF43-AB09-DE398A5B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5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C20A-5F1C-8858-6BB4-58AE5B1D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28F83-DB6D-F746-8DBE-5D8FEE3FF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43DB8-B919-0AB5-F2A9-A97CDDA7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E9E2-71B8-24A3-ADA1-5E69A021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EA6CD-D82F-59C1-1821-66093AF5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9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E730-BAD4-A140-0E30-78652CD6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55CAB-44F0-2936-B742-8D48D04C2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3F72-94A2-CD96-12D2-F42ED005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4371-9B74-6C1E-6AB3-C805C890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9874E-CFB5-B8FA-743C-F983003B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9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6E07-B3C5-F151-47FF-E120D5BE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DC1A4-5234-1C97-0741-536856E44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3F605-C57B-433B-D6A6-2FEFDF529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AF534-FD3A-1234-2D25-67E09512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62F84-5C68-F506-2C73-D619705B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47A17-8B52-6975-8370-85BFE4B5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8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EE03-3B9B-40B2-D4DF-1EB2E290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61222-831A-8FF1-C128-DB9B1537B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BFB2-B932-0FF9-1F99-DC1DF0A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440F4-D6DC-0CC7-81D8-E203D524F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20ACE-58D0-CA31-93E6-61362BC1D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40DDD-839D-B50D-57F2-42CB58CC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C24D3-D3A1-7A09-865C-4EB77D97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A9D0C7-8390-73C3-7C5B-12511C2D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6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2CA3-1B1B-A5A4-5805-F490FAD8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8332D-5EAF-6FE7-F95A-A0EB8D28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423CC-BFAB-2259-43E1-BBB88EAB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8DA89-E49A-E1E0-9740-D7D4DDB4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39318-2642-DEDB-A0FB-F64F492E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508D1-F93A-44BF-2F3F-EA74700D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B9732-3BEB-8438-C7EA-C1E2F558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3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0414-A562-1613-9A0A-4178ADD6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53D8-7447-9A75-B049-6D4CF4820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39C26-D83C-70D6-75B2-4D02CC4C1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8D302-D531-FD75-4F39-75F760D6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4A308-91D0-EAAA-2C4B-9F1B6E13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BE1C0-1643-60D4-F520-1EEA895C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596C-A981-15FB-A234-B7D3DEAD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BECBD-B3E5-78E2-DB9A-144A5C14E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597FA-C0BD-F56D-FBFC-B1AB6E24A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1078A-B985-FF27-44F2-582ADCAD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C40E5-ECAB-3771-2A4A-C101C276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A884F-27C5-BB66-29C7-BF755BE3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92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241E1-D35A-7A4E-2683-E5565FE4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6F85E-77D2-7485-0353-3E57DB8E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0D77-219E-016E-FDB8-F6462B731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5D9E-5647-A14D-9387-A5E6601E7BD3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CBE08-970F-CF9E-8C95-7593A48AF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6E08-480C-63B5-429B-127BF2B3D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7466-B88D-7146-B01C-D24F43F25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1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4.svg"/><Relationship Id="rId18" Type="http://schemas.openxmlformats.org/officeDocument/2006/relationships/image" Target="../media/image57.png"/><Relationship Id="rId3" Type="http://schemas.openxmlformats.org/officeDocument/2006/relationships/image" Target="../media/image62.svg"/><Relationship Id="rId21" Type="http://schemas.openxmlformats.org/officeDocument/2006/relationships/image" Target="../media/image60.svg"/><Relationship Id="rId7" Type="http://schemas.openxmlformats.org/officeDocument/2006/relationships/image" Target="../media/image30.svg"/><Relationship Id="rId12" Type="http://schemas.openxmlformats.org/officeDocument/2006/relationships/image" Target="../media/image53.png"/><Relationship Id="rId17" Type="http://schemas.openxmlformats.org/officeDocument/2006/relationships/image" Target="../media/image66.svg"/><Relationship Id="rId2" Type="http://schemas.openxmlformats.org/officeDocument/2006/relationships/image" Target="../media/image61.png"/><Relationship Id="rId16" Type="http://schemas.openxmlformats.org/officeDocument/2006/relationships/image" Target="../media/image6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64.svg"/><Relationship Id="rId15" Type="http://schemas.openxmlformats.org/officeDocument/2006/relationships/image" Target="../media/image26.svg"/><Relationship Id="rId10" Type="http://schemas.openxmlformats.org/officeDocument/2006/relationships/image" Target="../media/image31.png"/><Relationship Id="rId19" Type="http://schemas.openxmlformats.org/officeDocument/2006/relationships/image" Target="../media/image58.svg"/><Relationship Id="rId4" Type="http://schemas.openxmlformats.org/officeDocument/2006/relationships/image" Target="../media/image63.png"/><Relationship Id="rId9" Type="http://schemas.openxmlformats.org/officeDocument/2006/relationships/image" Target="../media/image28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0.svg"/><Relationship Id="rId18" Type="http://schemas.openxmlformats.org/officeDocument/2006/relationships/image" Target="../media/image73.png"/><Relationship Id="rId3" Type="http://schemas.openxmlformats.org/officeDocument/2006/relationships/image" Target="../media/image28.svg"/><Relationship Id="rId21" Type="http://schemas.openxmlformats.org/officeDocument/2006/relationships/image" Target="../media/image52.svg"/><Relationship Id="rId7" Type="http://schemas.openxmlformats.org/officeDocument/2006/relationships/image" Target="../media/image30.svg"/><Relationship Id="rId12" Type="http://schemas.openxmlformats.org/officeDocument/2006/relationships/image" Target="../media/image49.png"/><Relationship Id="rId17" Type="http://schemas.openxmlformats.org/officeDocument/2006/relationships/image" Target="../media/image26.svg"/><Relationship Id="rId2" Type="http://schemas.openxmlformats.org/officeDocument/2006/relationships/image" Target="../media/image27.png"/><Relationship Id="rId16" Type="http://schemas.openxmlformats.org/officeDocument/2006/relationships/image" Target="../media/image25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70.svg"/><Relationship Id="rId5" Type="http://schemas.openxmlformats.org/officeDocument/2006/relationships/image" Target="../media/image14.svg"/><Relationship Id="rId15" Type="http://schemas.openxmlformats.org/officeDocument/2006/relationships/image" Target="../media/image72.svg"/><Relationship Id="rId10" Type="http://schemas.openxmlformats.org/officeDocument/2006/relationships/image" Target="../media/image69.png"/><Relationship Id="rId19" Type="http://schemas.openxmlformats.org/officeDocument/2006/relationships/image" Target="../media/image74.svg"/><Relationship Id="rId4" Type="http://schemas.openxmlformats.org/officeDocument/2006/relationships/image" Target="../media/image13.png"/><Relationship Id="rId9" Type="http://schemas.openxmlformats.org/officeDocument/2006/relationships/image" Target="../media/image68.svg"/><Relationship Id="rId14" Type="http://schemas.openxmlformats.org/officeDocument/2006/relationships/image" Target="../media/image71.png"/><Relationship Id="rId22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6.svg"/><Relationship Id="rId18" Type="http://schemas.openxmlformats.org/officeDocument/2006/relationships/image" Target="../media/image57.png"/><Relationship Id="rId3" Type="http://schemas.openxmlformats.org/officeDocument/2006/relationships/image" Target="../media/image64.svg"/><Relationship Id="rId21" Type="http://schemas.openxmlformats.org/officeDocument/2006/relationships/image" Target="../media/image60.svg"/><Relationship Id="rId7" Type="http://schemas.openxmlformats.org/officeDocument/2006/relationships/image" Target="../media/image14.svg"/><Relationship Id="rId12" Type="http://schemas.openxmlformats.org/officeDocument/2006/relationships/image" Target="../media/image25.png"/><Relationship Id="rId17" Type="http://schemas.openxmlformats.org/officeDocument/2006/relationships/image" Target="../media/image76.svg"/><Relationship Id="rId2" Type="http://schemas.openxmlformats.org/officeDocument/2006/relationships/image" Target="../media/image63.png"/><Relationship Id="rId16" Type="http://schemas.openxmlformats.org/officeDocument/2006/relationships/image" Target="../media/image7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68.svg"/><Relationship Id="rId5" Type="http://schemas.openxmlformats.org/officeDocument/2006/relationships/image" Target="../media/image28.svg"/><Relationship Id="rId15" Type="http://schemas.openxmlformats.org/officeDocument/2006/relationships/image" Target="../media/image54.svg"/><Relationship Id="rId10" Type="http://schemas.openxmlformats.org/officeDocument/2006/relationships/image" Target="../media/image67.png"/><Relationship Id="rId19" Type="http://schemas.openxmlformats.org/officeDocument/2006/relationships/image" Target="../media/image58.svg"/><Relationship Id="rId4" Type="http://schemas.openxmlformats.org/officeDocument/2006/relationships/image" Target="../media/image27.png"/><Relationship Id="rId9" Type="http://schemas.openxmlformats.org/officeDocument/2006/relationships/image" Target="../media/image30.sv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8.svg"/><Relationship Id="rId18" Type="http://schemas.openxmlformats.org/officeDocument/2006/relationships/image" Target="../media/image81.png"/><Relationship Id="rId3" Type="http://schemas.openxmlformats.org/officeDocument/2006/relationships/image" Target="../media/image44.svg"/><Relationship Id="rId21" Type="http://schemas.openxmlformats.org/officeDocument/2006/relationships/image" Target="../media/image51.png"/><Relationship Id="rId7" Type="http://schemas.openxmlformats.org/officeDocument/2006/relationships/image" Target="../media/image16.svg"/><Relationship Id="rId12" Type="http://schemas.openxmlformats.org/officeDocument/2006/relationships/image" Target="../media/image77.png"/><Relationship Id="rId17" Type="http://schemas.openxmlformats.org/officeDocument/2006/relationships/image" Target="../media/image26.svg"/><Relationship Id="rId2" Type="http://schemas.openxmlformats.org/officeDocument/2006/relationships/image" Target="../media/image43.png"/><Relationship Id="rId16" Type="http://schemas.openxmlformats.org/officeDocument/2006/relationships/image" Target="../media/image25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2.svg"/><Relationship Id="rId5" Type="http://schemas.openxmlformats.org/officeDocument/2006/relationships/image" Target="../media/image8.svg"/><Relationship Id="rId15" Type="http://schemas.openxmlformats.org/officeDocument/2006/relationships/image" Target="../media/image80.svg"/><Relationship Id="rId10" Type="http://schemas.openxmlformats.org/officeDocument/2006/relationships/image" Target="../media/image31.png"/><Relationship Id="rId19" Type="http://schemas.openxmlformats.org/officeDocument/2006/relationships/image" Target="../media/image82.svg"/><Relationship Id="rId4" Type="http://schemas.openxmlformats.org/officeDocument/2006/relationships/image" Target="../media/image7.png"/><Relationship Id="rId9" Type="http://schemas.openxmlformats.org/officeDocument/2006/relationships/image" Target="../media/image62.svg"/><Relationship Id="rId14" Type="http://schemas.openxmlformats.org/officeDocument/2006/relationships/image" Target="../media/image79.png"/><Relationship Id="rId22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6.svg"/><Relationship Id="rId18" Type="http://schemas.openxmlformats.org/officeDocument/2006/relationships/image" Target="../media/image57.png"/><Relationship Id="rId3" Type="http://schemas.openxmlformats.org/officeDocument/2006/relationships/image" Target="../media/image12.svg"/><Relationship Id="rId21" Type="http://schemas.openxmlformats.org/officeDocument/2006/relationships/image" Target="../media/image60.svg"/><Relationship Id="rId7" Type="http://schemas.openxmlformats.org/officeDocument/2006/relationships/image" Target="../media/image16.svg"/><Relationship Id="rId12" Type="http://schemas.openxmlformats.org/officeDocument/2006/relationships/image" Target="../media/image25.png"/><Relationship Id="rId17" Type="http://schemas.openxmlformats.org/officeDocument/2006/relationships/image" Target="../media/image84.svg"/><Relationship Id="rId2" Type="http://schemas.openxmlformats.org/officeDocument/2006/relationships/image" Target="../media/image11.png"/><Relationship Id="rId16" Type="http://schemas.openxmlformats.org/officeDocument/2006/relationships/image" Target="../media/image83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2.svg"/><Relationship Id="rId5" Type="http://schemas.openxmlformats.org/officeDocument/2006/relationships/image" Target="../media/image8.svg"/><Relationship Id="rId15" Type="http://schemas.openxmlformats.org/officeDocument/2006/relationships/image" Target="../media/image54.svg"/><Relationship Id="rId10" Type="http://schemas.openxmlformats.org/officeDocument/2006/relationships/image" Target="../media/image31.png"/><Relationship Id="rId19" Type="http://schemas.openxmlformats.org/officeDocument/2006/relationships/image" Target="../media/image58.svg"/><Relationship Id="rId4" Type="http://schemas.openxmlformats.org/officeDocument/2006/relationships/image" Target="../media/image7.png"/><Relationship Id="rId9" Type="http://schemas.openxmlformats.org/officeDocument/2006/relationships/image" Target="../media/image62.sv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62.svg"/><Relationship Id="rId21" Type="http://schemas.openxmlformats.org/officeDocument/2006/relationships/image" Target="../media/image51.png"/><Relationship Id="rId7" Type="http://schemas.openxmlformats.org/officeDocument/2006/relationships/image" Target="../media/image30.svg"/><Relationship Id="rId12" Type="http://schemas.openxmlformats.org/officeDocument/2006/relationships/audio" Target="../media/audio1.wav"/><Relationship Id="rId17" Type="http://schemas.openxmlformats.org/officeDocument/2006/relationships/image" Target="../media/image49.png"/><Relationship Id="rId2" Type="http://schemas.openxmlformats.org/officeDocument/2006/relationships/image" Target="../media/image61.png"/><Relationship Id="rId16" Type="http://schemas.openxmlformats.org/officeDocument/2006/relationships/image" Target="../media/image48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4.svg"/><Relationship Id="rId5" Type="http://schemas.openxmlformats.org/officeDocument/2006/relationships/image" Target="../media/image64.sv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19" Type="http://schemas.openxmlformats.org/officeDocument/2006/relationships/image" Target="../media/image25.png"/><Relationship Id="rId4" Type="http://schemas.openxmlformats.org/officeDocument/2006/relationships/image" Target="../media/image63.png"/><Relationship Id="rId9" Type="http://schemas.openxmlformats.org/officeDocument/2006/relationships/image" Target="../media/image28.svg"/><Relationship Id="rId14" Type="http://schemas.openxmlformats.org/officeDocument/2006/relationships/image" Target="../media/image46.svg"/><Relationship Id="rId22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4.svg"/><Relationship Id="rId18" Type="http://schemas.openxmlformats.org/officeDocument/2006/relationships/image" Target="../media/image57.png"/><Relationship Id="rId3" Type="http://schemas.openxmlformats.org/officeDocument/2006/relationships/image" Target="../media/image32.svg"/><Relationship Id="rId21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53.png"/><Relationship Id="rId17" Type="http://schemas.openxmlformats.org/officeDocument/2006/relationships/image" Target="../media/image66.svg"/><Relationship Id="rId2" Type="http://schemas.openxmlformats.org/officeDocument/2006/relationships/image" Target="../media/image31.png"/><Relationship Id="rId16" Type="http://schemas.openxmlformats.org/officeDocument/2006/relationships/image" Target="../media/image6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28.svg"/><Relationship Id="rId5" Type="http://schemas.openxmlformats.org/officeDocument/2006/relationships/image" Target="../media/image62.svg"/><Relationship Id="rId15" Type="http://schemas.openxmlformats.org/officeDocument/2006/relationships/image" Target="../media/image26.svg"/><Relationship Id="rId10" Type="http://schemas.openxmlformats.org/officeDocument/2006/relationships/image" Target="../media/image27.png"/><Relationship Id="rId19" Type="http://schemas.openxmlformats.org/officeDocument/2006/relationships/image" Target="../media/image58.svg"/><Relationship Id="rId4" Type="http://schemas.openxmlformats.org/officeDocument/2006/relationships/image" Target="../media/image61.png"/><Relationship Id="rId9" Type="http://schemas.openxmlformats.org/officeDocument/2006/relationships/image" Target="../media/image30.sv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85.png"/><Relationship Id="rId3" Type="http://schemas.openxmlformats.org/officeDocument/2006/relationships/image" Target="../media/image26.svg"/><Relationship Id="rId21" Type="http://schemas.openxmlformats.org/officeDocument/2006/relationships/image" Target="../media/image87.svg"/><Relationship Id="rId7" Type="http://schemas.openxmlformats.org/officeDocument/2006/relationships/image" Target="../media/image2.svg"/><Relationship Id="rId12" Type="http://schemas.openxmlformats.org/officeDocument/2006/relationships/image" Target="../media/image39.png"/><Relationship Id="rId17" Type="http://schemas.openxmlformats.org/officeDocument/2006/relationships/image" Target="../media/image60.svg"/><Relationship Id="rId2" Type="http://schemas.openxmlformats.org/officeDocument/2006/relationships/image" Target="../media/image25.png"/><Relationship Id="rId16" Type="http://schemas.openxmlformats.org/officeDocument/2006/relationships/image" Target="../media/image5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openxmlformats.org/officeDocument/2006/relationships/image" Target="../media/image86.svg"/><Relationship Id="rId4" Type="http://schemas.openxmlformats.org/officeDocument/2006/relationships/image" Target="../media/image33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6.svg"/><Relationship Id="rId2" Type="http://schemas.microsoft.com/office/2018/10/relationships/comments" Target="../comments/modernComment_101_532D14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3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9.png"/><Relationship Id="rId18" Type="http://schemas.openxmlformats.org/officeDocument/2006/relationships/image" Target="../media/image12.svg"/><Relationship Id="rId3" Type="http://schemas.openxmlformats.org/officeDocument/2006/relationships/image" Target="../media/image22.png"/><Relationship Id="rId21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30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29.png"/><Relationship Id="rId5" Type="http://schemas.openxmlformats.org/officeDocument/2006/relationships/image" Target="../media/image1.png"/><Relationship Id="rId15" Type="http://schemas.openxmlformats.org/officeDocument/2006/relationships/image" Target="../media/image15.png"/><Relationship Id="rId10" Type="http://schemas.openxmlformats.org/officeDocument/2006/relationships/image" Target="../media/image14.svg"/><Relationship Id="rId19" Type="http://schemas.openxmlformats.org/officeDocument/2006/relationships/image" Target="../media/image31.png"/><Relationship Id="rId4" Type="http://schemas.openxmlformats.org/officeDocument/2006/relationships/image" Target="../media/image23.svg"/><Relationship Id="rId9" Type="http://schemas.openxmlformats.org/officeDocument/2006/relationships/image" Target="../media/image13.png"/><Relationship Id="rId14" Type="http://schemas.openxmlformats.org/officeDocument/2006/relationships/image" Target="../media/image10.svg"/><Relationship Id="rId22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26.svg"/><Relationship Id="rId7" Type="http://schemas.openxmlformats.org/officeDocument/2006/relationships/image" Target="../media/image2.svg"/><Relationship Id="rId12" Type="http://schemas.openxmlformats.org/officeDocument/2006/relationships/image" Target="../media/image39.png"/><Relationship Id="rId17" Type="http://schemas.openxmlformats.org/officeDocument/2006/relationships/image" Target="../media/image20.svg"/><Relationship Id="rId2" Type="http://schemas.openxmlformats.org/officeDocument/2006/relationships/image" Target="../media/image2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12.svg"/><Relationship Id="rId21" Type="http://schemas.openxmlformats.org/officeDocument/2006/relationships/image" Target="../media/image51.png"/><Relationship Id="rId7" Type="http://schemas.openxmlformats.org/officeDocument/2006/relationships/image" Target="../media/image14.svg"/><Relationship Id="rId12" Type="http://schemas.openxmlformats.org/officeDocument/2006/relationships/audio" Target="../media/audio1.wav"/><Relationship Id="rId17" Type="http://schemas.openxmlformats.org/officeDocument/2006/relationships/image" Target="../media/image49.png"/><Relationship Id="rId2" Type="http://schemas.openxmlformats.org/officeDocument/2006/relationships/image" Target="../media/image11.png"/><Relationship Id="rId16" Type="http://schemas.openxmlformats.org/officeDocument/2006/relationships/image" Target="../media/image48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44.svg"/><Relationship Id="rId5" Type="http://schemas.openxmlformats.org/officeDocument/2006/relationships/image" Target="../media/image10.sv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19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28.svg"/><Relationship Id="rId14" Type="http://schemas.openxmlformats.org/officeDocument/2006/relationships/image" Target="../media/image46.svg"/><Relationship Id="rId22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4.svg"/><Relationship Id="rId18" Type="http://schemas.openxmlformats.org/officeDocument/2006/relationships/image" Target="../media/image57.png"/><Relationship Id="rId3" Type="http://schemas.openxmlformats.org/officeDocument/2006/relationships/image" Target="../media/image12.svg"/><Relationship Id="rId21" Type="http://schemas.openxmlformats.org/officeDocument/2006/relationships/image" Target="../media/image60.svg"/><Relationship Id="rId7" Type="http://schemas.openxmlformats.org/officeDocument/2006/relationships/image" Target="../media/image14.svg"/><Relationship Id="rId12" Type="http://schemas.openxmlformats.org/officeDocument/2006/relationships/image" Target="../media/image53.png"/><Relationship Id="rId17" Type="http://schemas.openxmlformats.org/officeDocument/2006/relationships/image" Target="../media/image56.svg"/><Relationship Id="rId2" Type="http://schemas.openxmlformats.org/officeDocument/2006/relationships/image" Target="../media/image1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6.svg"/><Relationship Id="rId10" Type="http://schemas.openxmlformats.org/officeDocument/2006/relationships/image" Target="../media/image15.png"/><Relationship Id="rId19" Type="http://schemas.openxmlformats.org/officeDocument/2006/relationships/image" Target="../media/image58.svg"/><Relationship Id="rId4" Type="http://schemas.openxmlformats.org/officeDocument/2006/relationships/image" Target="../media/image9.png"/><Relationship Id="rId9" Type="http://schemas.openxmlformats.org/officeDocument/2006/relationships/image" Target="../media/image28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svg"/><Relationship Id="rId18" Type="http://schemas.openxmlformats.org/officeDocument/2006/relationships/image" Target="../media/image25.png"/><Relationship Id="rId3" Type="http://schemas.openxmlformats.org/officeDocument/2006/relationships/image" Target="../media/image62.svg"/><Relationship Id="rId21" Type="http://schemas.openxmlformats.org/officeDocument/2006/relationships/image" Target="../media/image51.png"/><Relationship Id="rId7" Type="http://schemas.openxmlformats.org/officeDocument/2006/relationships/image" Target="../media/image30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image" Target="../media/image61.png"/><Relationship Id="rId16" Type="http://schemas.openxmlformats.org/officeDocument/2006/relationships/image" Target="../media/image49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4.svg"/><Relationship Id="rId5" Type="http://schemas.openxmlformats.org/officeDocument/2006/relationships/image" Target="../media/image64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19" Type="http://schemas.openxmlformats.org/officeDocument/2006/relationships/image" Target="../media/image26.svg"/><Relationship Id="rId4" Type="http://schemas.openxmlformats.org/officeDocument/2006/relationships/image" Target="../media/image63.png"/><Relationship Id="rId9" Type="http://schemas.openxmlformats.org/officeDocument/2006/relationships/image" Target="../media/image28.svg"/><Relationship Id="rId14" Type="http://schemas.openxmlformats.org/officeDocument/2006/relationships/image" Target="../media/image47.png"/><Relationship Id="rId22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DDE52-C1FD-3EF4-E01D-C9BC010AF103}"/>
              </a:ext>
            </a:extLst>
          </p:cNvPr>
          <p:cNvSpPr/>
          <p:nvPr/>
        </p:nvSpPr>
        <p:spPr>
          <a:xfrm>
            <a:off x="4302" y="5324146"/>
            <a:ext cx="12202446" cy="1540798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CF2DE3D-0DAE-D810-FD2E-072133508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6943" y="3395981"/>
            <a:ext cx="137157" cy="4571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8C8CBD1-1695-F092-1F97-EB7A242C1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65" y="5502994"/>
            <a:ext cx="2152891" cy="1331756"/>
          </a:xfrm>
          <a:prstGeom prst="rect">
            <a:avLst/>
          </a:prstGeom>
        </p:spPr>
      </p:pic>
      <p:pic>
        <p:nvPicPr>
          <p:cNvPr id="20" name="logo">
            <a:extLst>
              <a:ext uri="{FF2B5EF4-FFF2-40B4-BE49-F238E27FC236}">
                <a16:creationId xmlns:a16="http://schemas.microsoft.com/office/drawing/2014/main" id="{863A7BAD-CDA3-A57F-AD4A-621DCBB7B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022016" y="-67020"/>
            <a:ext cx="2012315" cy="1421254"/>
          </a:xfrm>
          <a:prstGeom prst="rect">
            <a:avLst/>
          </a:prstGeom>
        </p:spPr>
      </p:pic>
      <p:pic>
        <p:nvPicPr>
          <p:cNvPr id="9" name="door1">
            <a:extLst>
              <a:ext uri="{FF2B5EF4-FFF2-40B4-BE49-F238E27FC236}">
                <a16:creationId xmlns:a16="http://schemas.microsoft.com/office/drawing/2014/main" id="{3FA37C10-BDBE-F56D-A02F-24F0204B65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217632" y="579158"/>
            <a:ext cx="2344925" cy="4744994"/>
          </a:xfrm>
          <a:prstGeom prst="rect">
            <a:avLst/>
          </a:prstGeom>
        </p:spPr>
      </p:pic>
      <p:pic>
        <p:nvPicPr>
          <p:cNvPr id="13" name="door2">
            <a:extLst>
              <a:ext uri="{FF2B5EF4-FFF2-40B4-BE49-F238E27FC236}">
                <a16:creationId xmlns:a16="http://schemas.microsoft.com/office/drawing/2014/main" id="{9C574B3B-8CA6-530E-6E84-2BCE290842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217632" y="579158"/>
            <a:ext cx="2344925" cy="4744993"/>
          </a:xfrm>
          <a:prstGeom prst="rect">
            <a:avLst/>
          </a:prstGeom>
        </p:spPr>
      </p:pic>
      <p:pic>
        <p:nvPicPr>
          <p:cNvPr id="14" name="door3">
            <a:extLst>
              <a:ext uri="{FF2B5EF4-FFF2-40B4-BE49-F238E27FC236}">
                <a16:creationId xmlns:a16="http://schemas.microsoft.com/office/drawing/2014/main" id="{D730EEC4-8E9D-CC77-9650-EB23941E48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217631" y="579157"/>
            <a:ext cx="2344924" cy="4744993"/>
          </a:xfrm>
          <a:prstGeom prst="rect">
            <a:avLst/>
          </a:prstGeom>
        </p:spPr>
      </p:pic>
      <p:pic>
        <p:nvPicPr>
          <p:cNvPr id="15" name="door4">
            <a:extLst>
              <a:ext uri="{FF2B5EF4-FFF2-40B4-BE49-F238E27FC236}">
                <a16:creationId xmlns:a16="http://schemas.microsoft.com/office/drawing/2014/main" id="{9F926C6A-A282-500A-487F-29D29341D0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217629" y="579159"/>
            <a:ext cx="2344924" cy="4744991"/>
          </a:xfrm>
          <a:prstGeom prst="rect">
            <a:avLst/>
          </a:prstGeom>
        </p:spPr>
      </p:pic>
      <p:pic>
        <p:nvPicPr>
          <p:cNvPr id="16" name="door5">
            <a:extLst>
              <a:ext uri="{FF2B5EF4-FFF2-40B4-BE49-F238E27FC236}">
                <a16:creationId xmlns:a16="http://schemas.microsoft.com/office/drawing/2014/main" id="{253986FE-6473-88FD-5B4E-517155B221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7217629" y="579155"/>
            <a:ext cx="2344923" cy="47449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D9CFDD-400C-57A2-C792-0E2A22CE9309}"/>
              </a:ext>
            </a:extLst>
          </p:cNvPr>
          <p:cNvSpPr/>
          <p:nvPr/>
        </p:nvSpPr>
        <p:spPr>
          <a:xfrm>
            <a:off x="7176771" y="579155"/>
            <a:ext cx="2344925" cy="4871479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667960F-C9AB-29C6-D88C-F5FCD321D58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18525" t="-587" r="-8195" b="587"/>
          <a:stretch/>
        </p:blipFill>
        <p:spPr>
          <a:xfrm rot="21289840">
            <a:off x="-267503" y="623517"/>
            <a:ext cx="8019318" cy="56363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607A5D-774D-3196-7735-3992200A121C}"/>
              </a:ext>
            </a:extLst>
          </p:cNvPr>
          <p:cNvSpPr txBox="1"/>
          <p:nvPr/>
        </p:nvSpPr>
        <p:spPr>
          <a:xfrm>
            <a:off x="307540" y="413570"/>
            <a:ext cx="6910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dirty="0"/>
            </a:b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Sequence the Streets</a:t>
            </a:r>
          </a:p>
          <a:p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4257017-5356-4A45-30A5-5D31246829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36040" y="5775377"/>
            <a:ext cx="4810954" cy="7927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4742B0-92D5-C3DF-E69A-C3A82B8D8146}"/>
              </a:ext>
            </a:extLst>
          </p:cNvPr>
          <p:cNvSpPr txBox="1"/>
          <p:nvPr/>
        </p:nvSpPr>
        <p:spPr>
          <a:xfrm>
            <a:off x="7809352" y="5779433"/>
            <a:ext cx="397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DC627"/>
                </a:solidFill>
                <a:latin typeface="Century Gothic" panose="020B0502020202020204" pitchFamily="34" charset="0"/>
              </a:rPr>
              <a:t>Let’s get sorted!</a:t>
            </a:r>
          </a:p>
        </p:txBody>
      </p:sp>
    </p:spTree>
    <p:extLst>
      <p:ext uri="{BB962C8B-B14F-4D97-AF65-F5344CB8AC3E}">
        <p14:creationId xmlns:p14="http://schemas.microsoft.com/office/powerpoint/2010/main" val="30015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3F97F3-3E98-06E5-1686-1FD6EFF1DBD6}"/>
              </a:ext>
            </a:extLst>
          </p:cNvPr>
          <p:cNvSpPr/>
          <p:nvPr/>
        </p:nvSpPr>
        <p:spPr>
          <a:xfrm>
            <a:off x="7513306" y="1264142"/>
            <a:ext cx="1996033" cy="4186492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5FAC25-5264-A375-C880-FB2848A8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6699" y="1260871"/>
            <a:ext cx="1959414" cy="396490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954CD6-01CB-E037-CCFC-36E153886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9241" y="1261377"/>
            <a:ext cx="1959415" cy="39649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093ECF6-C99B-3AAA-FEE5-510933AA0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04157" y="1264142"/>
            <a:ext cx="1959415" cy="396490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BEE4678-4AF4-3DD6-B4BF-9B4EDC9358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59072" y="1260870"/>
            <a:ext cx="1959415" cy="396490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86C36CF-21BF-B7A6-0AD3-3D19A4F927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531615" y="1278432"/>
            <a:ext cx="1959414" cy="39649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11964-E1BF-80B1-3463-B4DB18C5F035}"/>
              </a:ext>
            </a:extLst>
          </p:cNvPr>
          <p:cNvSpPr/>
          <p:nvPr/>
        </p:nvSpPr>
        <p:spPr>
          <a:xfrm>
            <a:off x="0" y="5179512"/>
            <a:ext cx="12191999" cy="1697331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D6B5DE3-AEEA-DA09-A294-5367721904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81382" y="5605797"/>
            <a:ext cx="3064189" cy="8584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88049E-65F6-183A-6E04-325C9C20AD14}"/>
              </a:ext>
            </a:extLst>
          </p:cNvPr>
          <p:cNvSpPr txBox="1"/>
          <p:nvPr/>
        </p:nvSpPr>
        <p:spPr>
          <a:xfrm>
            <a:off x="489008" y="5718471"/>
            <a:ext cx="63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missing number was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8EC6B1-58F2-446F-CF62-EB27D285181A}"/>
              </a:ext>
            </a:extLst>
          </p:cNvPr>
          <p:cNvSpPr txBox="1"/>
          <p:nvPr/>
        </p:nvSpPr>
        <p:spPr>
          <a:xfrm>
            <a:off x="6727563" y="5450634"/>
            <a:ext cx="95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536E05D-B33E-173E-B726-C4DD9CC2B2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513306" y="5335605"/>
            <a:ext cx="415242" cy="10677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C30D9F-1338-464C-8314-3DF0F2A1042F}"/>
              </a:ext>
            </a:extLst>
          </p:cNvPr>
          <p:cNvSpPr txBox="1"/>
          <p:nvPr/>
        </p:nvSpPr>
        <p:spPr>
          <a:xfrm>
            <a:off x="8931274" y="5734158"/>
            <a:ext cx="27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latin typeface="Century Gothic" panose="020B0502020202020204" pitchFamily="34" charset="0"/>
              </a:rPr>
              <a:t>Next</a:t>
            </a:r>
            <a:endParaRPr lang="en-GB" sz="32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89538E-47BC-BC2C-631B-B2F7B72FCB53}"/>
              </a:ext>
            </a:extLst>
          </p:cNvPr>
          <p:cNvGrpSpPr/>
          <p:nvPr/>
        </p:nvGrpSpPr>
        <p:grpSpPr>
          <a:xfrm>
            <a:off x="8198759" y="5350123"/>
            <a:ext cx="1318147" cy="1318147"/>
            <a:chOff x="6342291" y="3307892"/>
            <a:chExt cx="1496605" cy="149660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7AE7E8F-E620-BF21-C111-997C1DFA95E5}"/>
                </a:ext>
              </a:extLst>
            </p:cNvPr>
            <p:cNvSpPr/>
            <p:nvPr/>
          </p:nvSpPr>
          <p:spPr>
            <a:xfrm>
              <a:off x="6342291" y="3307892"/>
              <a:ext cx="1496605" cy="1496605"/>
            </a:xfrm>
            <a:prstGeom prst="ellipse">
              <a:avLst/>
            </a:prstGeom>
            <a:solidFill>
              <a:srgbClr val="006C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6D84EE0-5600-CB4F-7B10-F8F8DED60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73331" y="3551711"/>
              <a:ext cx="1055721" cy="1035221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6635AFC-365B-44AD-18D7-FC77655CB8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 rot="21154988" flipH="1">
            <a:off x="7656085" y="-151896"/>
            <a:ext cx="2365470" cy="236547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9B264F-376C-5F29-587B-62454139C9DD}"/>
              </a:ext>
            </a:extLst>
          </p:cNvPr>
          <p:cNvSpPr/>
          <p:nvPr/>
        </p:nvSpPr>
        <p:spPr>
          <a:xfrm>
            <a:off x="6917635" y="5307497"/>
            <a:ext cx="4960967" cy="154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9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F40D1F4-CAE7-1665-1CDC-922BA78CC612}"/>
              </a:ext>
            </a:extLst>
          </p:cNvPr>
          <p:cNvSpPr/>
          <p:nvPr/>
        </p:nvSpPr>
        <p:spPr>
          <a:xfrm>
            <a:off x="7513306" y="1264142"/>
            <a:ext cx="1996033" cy="4186492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09F464-8AEE-DC15-BAC7-90B3D9E2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6699" y="1260871"/>
            <a:ext cx="1959413" cy="39649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DB1936F-E616-B696-0952-F611EF7E0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9241" y="1261377"/>
            <a:ext cx="1959414" cy="396490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274C206-27D6-B34E-4BD3-8788C2E92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04157" y="1264142"/>
            <a:ext cx="1959414" cy="396490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124169D-00D6-C0F8-A480-D90E2342C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59072" y="1260870"/>
            <a:ext cx="1959415" cy="396490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A10581-A4A5-6934-1FD3-1355DA199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531615" y="1278432"/>
            <a:ext cx="1959414" cy="39649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11964-E1BF-80B1-3463-B4DB18C5F035}"/>
              </a:ext>
            </a:extLst>
          </p:cNvPr>
          <p:cNvSpPr/>
          <p:nvPr/>
        </p:nvSpPr>
        <p:spPr>
          <a:xfrm>
            <a:off x="0" y="5179512"/>
            <a:ext cx="12191999" cy="1697331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58551-AA01-9901-38A6-BE58BE0B9C21}"/>
              </a:ext>
            </a:extLst>
          </p:cNvPr>
          <p:cNvSpPr txBox="1"/>
          <p:nvPr/>
        </p:nvSpPr>
        <p:spPr>
          <a:xfrm>
            <a:off x="494213" y="5358062"/>
            <a:ext cx="5676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the missing number?</a:t>
            </a:r>
          </a:p>
          <a:p>
            <a:endParaRPr lang="en-GB" dirty="0"/>
          </a:p>
        </p:txBody>
      </p:sp>
      <p:grpSp>
        <p:nvGrpSpPr>
          <p:cNvPr id="11" name="number 7">
            <a:extLst>
              <a:ext uri="{FF2B5EF4-FFF2-40B4-BE49-F238E27FC236}">
                <a16:creationId xmlns:a16="http://schemas.microsoft.com/office/drawing/2014/main" id="{890A4B1A-7C28-0E41-5883-B8401A79F411}"/>
              </a:ext>
            </a:extLst>
          </p:cNvPr>
          <p:cNvGrpSpPr/>
          <p:nvPr/>
        </p:nvGrpSpPr>
        <p:grpSpPr>
          <a:xfrm>
            <a:off x="6257847" y="5356859"/>
            <a:ext cx="1385524" cy="1385524"/>
            <a:chOff x="7252458" y="5356859"/>
            <a:chExt cx="1385524" cy="13855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5E53282-78D3-753E-95E5-557B6F274F04}"/>
                </a:ext>
              </a:extLst>
            </p:cNvPr>
            <p:cNvGrpSpPr/>
            <p:nvPr/>
          </p:nvGrpSpPr>
          <p:grpSpPr>
            <a:xfrm>
              <a:off x="7252458" y="5356859"/>
              <a:ext cx="1385524" cy="1385524"/>
              <a:chOff x="3216940" y="1412711"/>
              <a:chExt cx="2001635" cy="200163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7423089-F083-1A9A-2799-667D587855BA}"/>
                  </a:ext>
                </a:extLst>
              </p:cNvPr>
              <p:cNvSpPr/>
              <p:nvPr/>
            </p:nvSpPr>
            <p:spPr>
              <a:xfrm>
                <a:off x="3216940" y="1412711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 dirty="0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6E55A1-2FE8-FB02-ED07-7445ED8597B5}"/>
                  </a:ext>
                </a:extLst>
              </p:cNvPr>
              <p:cNvSpPr txBox="1"/>
              <p:nvPr/>
            </p:nvSpPr>
            <p:spPr>
              <a:xfrm>
                <a:off x="3495372" y="1673117"/>
                <a:ext cx="1013266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 dirty="0">
                    <a:latin typeface="Century Gothic" panose="020B0502020202020204" pitchFamily="34" charset="0"/>
                  </a:rPr>
                  <a:t>7</a:t>
                </a:r>
                <a:endParaRPr lang="en-GB" sz="6000" dirty="0"/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797FA4D-626A-A8AD-C94D-9117D1D56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8120020" y="5709685"/>
              <a:ext cx="219277" cy="563855"/>
            </a:xfrm>
            <a:prstGeom prst="rect">
              <a:avLst/>
            </a:prstGeom>
          </p:spPr>
        </p:pic>
      </p:grpSp>
      <p:grpSp>
        <p:nvGrpSpPr>
          <p:cNvPr id="16" name="number 9">
            <a:extLst>
              <a:ext uri="{FF2B5EF4-FFF2-40B4-BE49-F238E27FC236}">
                <a16:creationId xmlns:a16="http://schemas.microsoft.com/office/drawing/2014/main" id="{2C62F6F2-DBA3-26E0-8595-E0C74AE7B452}"/>
              </a:ext>
            </a:extLst>
          </p:cNvPr>
          <p:cNvGrpSpPr/>
          <p:nvPr/>
        </p:nvGrpSpPr>
        <p:grpSpPr>
          <a:xfrm>
            <a:off x="8052769" y="5356859"/>
            <a:ext cx="1722178" cy="1385524"/>
            <a:chOff x="8466601" y="5356859"/>
            <a:chExt cx="1722178" cy="138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E60580F-6AE4-03F6-E1AD-95D2E80AD7B6}"/>
                </a:ext>
              </a:extLst>
            </p:cNvPr>
            <p:cNvGrpSpPr/>
            <p:nvPr/>
          </p:nvGrpSpPr>
          <p:grpSpPr>
            <a:xfrm>
              <a:off x="8466601" y="5356859"/>
              <a:ext cx="1722178" cy="1385524"/>
              <a:chOff x="2100143" y="1412712"/>
              <a:chExt cx="2487992" cy="200163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57BC7E1-7C60-4FEC-5F83-0264FBA2A9F2}"/>
                  </a:ext>
                </a:extLst>
              </p:cNvPr>
              <p:cNvSpPr/>
              <p:nvPr/>
            </p:nvSpPr>
            <p:spPr>
              <a:xfrm>
                <a:off x="2521670" y="1412712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EDDE9-28B0-538E-32B1-C434D24E88D9}"/>
                  </a:ext>
                </a:extLst>
              </p:cNvPr>
              <p:cNvSpPr txBox="1"/>
              <p:nvPr/>
            </p:nvSpPr>
            <p:spPr>
              <a:xfrm>
                <a:off x="2100143" y="1656777"/>
                <a:ext cx="2487992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 spc="-300" dirty="0">
                    <a:latin typeface="Century Gothic" panose="020B0502020202020204" pitchFamily="34" charset="0"/>
                  </a:rPr>
                  <a:t>9</a:t>
                </a:r>
                <a:endParaRPr lang="en-GB" sz="6000" spc="-300" dirty="0"/>
              </a:p>
            </p:txBody>
          </p:sp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1E388F2-1367-F839-2FE8-06BCB85AD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9641424" y="5763014"/>
              <a:ext cx="219277" cy="563855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C03F8DC-7B3B-B8A0-6915-50533349306C}"/>
              </a:ext>
            </a:extLst>
          </p:cNvPr>
          <p:cNvSpPr/>
          <p:nvPr/>
        </p:nvSpPr>
        <p:spPr>
          <a:xfrm>
            <a:off x="10438155" y="5356859"/>
            <a:ext cx="1385524" cy="1385524"/>
          </a:xfrm>
          <a:prstGeom prst="ellipse">
            <a:avLst/>
          </a:prstGeom>
          <a:solidFill>
            <a:srgbClr val="FDC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 dirty="0">
              <a:solidFill>
                <a:srgbClr val="FDC62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5ADEC3B-83FE-FCD3-2E76-365BB0B42FA6}"/>
              </a:ext>
            </a:extLst>
          </p:cNvPr>
          <p:cNvSpPr txBox="1"/>
          <p:nvPr/>
        </p:nvSpPr>
        <p:spPr>
          <a:xfrm>
            <a:off x="10074741" y="5574062"/>
            <a:ext cx="17221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spc="-300" dirty="0">
                <a:latin typeface="Century Gothic" panose="020B0502020202020204" pitchFamily="34" charset="0"/>
              </a:rPr>
              <a:t>10</a:t>
            </a:r>
            <a:endParaRPr lang="en-GB" sz="6000" spc="-3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367DC5C0-66D9-673B-6979-E1351D48C7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427275" y="5776591"/>
            <a:ext cx="219277" cy="563855"/>
          </a:xfrm>
          <a:prstGeom prst="rect">
            <a:avLst/>
          </a:prstGeom>
        </p:spPr>
      </p:pic>
      <p:grpSp>
        <p:nvGrpSpPr>
          <p:cNvPr id="30" name="try again 2">
            <a:extLst>
              <a:ext uri="{FF2B5EF4-FFF2-40B4-BE49-F238E27FC236}">
                <a16:creationId xmlns:a16="http://schemas.microsoft.com/office/drawing/2014/main" id="{1526B35E-1B2C-FEB8-E505-0457D6E3F33C}"/>
              </a:ext>
            </a:extLst>
          </p:cNvPr>
          <p:cNvGrpSpPr/>
          <p:nvPr/>
        </p:nvGrpSpPr>
        <p:grpSpPr>
          <a:xfrm>
            <a:off x="5909268" y="5695467"/>
            <a:ext cx="2071306" cy="722096"/>
            <a:chOff x="5765397" y="4280752"/>
            <a:chExt cx="2886676" cy="1006349"/>
          </a:xfrm>
          <a:solidFill>
            <a:srgbClr val="00415A"/>
          </a:solidFill>
          <a:effectLst/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AC280CB-8636-5BF1-C5C8-CDBA02474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r="29171"/>
            <a:stretch/>
          </p:blipFill>
          <p:spPr>
            <a:xfrm>
              <a:off x="5765397" y="4280752"/>
              <a:ext cx="2544246" cy="100634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2301FA-A3F2-2D2B-0ED1-0F2BC59C203F}"/>
                </a:ext>
              </a:extLst>
            </p:cNvPr>
            <p:cNvSpPr txBox="1"/>
            <p:nvPr/>
          </p:nvSpPr>
          <p:spPr>
            <a:xfrm>
              <a:off x="5905831" y="4505120"/>
              <a:ext cx="2746242" cy="557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Try again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try again 1">
            <a:extLst>
              <a:ext uri="{FF2B5EF4-FFF2-40B4-BE49-F238E27FC236}">
                <a16:creationId xmlns:a16="http://schemas.microsoft.com/office/drawing/2014/main" id="{61A2C92D-8EF9-EFC5-4F02-AC76246069E5}"/>
              </a:ext>
            </a:extLst>
          </p:cNvPr>
          <p:cNvGrpSpPr/>
          <p:nvPr/>
        </p:nvGrpSpPr>
        <p:grpSpPr>
          <a:xfrm>
            <a:off x="7960323" y="5704668"/>
            <a:ext cx="2071306" cy="722096"/>
            <a:chOff x="5765397" y="4280752"/>
            <a:chExt cx="2886676" cy="1006349"/>
          </a:xfrm>
          <a:solidFill>
            <a:srgbClr val="00415A"/>
          </a:solidFill>
          <a:effectLst/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CE3D732E-9313-1D13-2BF0-FDF55EC52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r="29171"/>
            <a:stretch/>
          </p:blipFill>
          <p:spPr>
            <a:xfrm>
              <a:off x="5765397" y="4280752"/>
              <a:ext cx="2544246" cy="100634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2FDBCE-540E-ECDB-4863-F9F9A2808073}"/>
                </a:ext>
              </a:extLst>
            </p:cNvPr>
            <p:cNvSpPr txBox="1"/>
            <p:nvPr/>
          </p:nvSpPr>
          <p:spPr>
            <a:xfrm>
              <a:off x="5905831" y="4505120"/>
              <a:ext cx="2746242" cy="557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Try again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35">
            <a:hlinkClick r:id="" action="ppaction://hlinkshowjump?jump=nextslide">
              <a:snd r:embed="rId22" name="ding-dong.wav"/>
            </a:hlinkClick>
            <a:extLst>
              <a:ext uri="{FF2B5EF4-FFF2-40B4-BE49-F238E27FC236}">
                <a16:creationId xmlns:a16="http://schemas.microsoft.com/office/drawing/2014/main" id="{384285C4-7CEE-DB59-C6C1-0214B9ACAB86}"/>
              </a:ext>
            </a:extLst>
          </p:cNvPr>
          <p:cNvSpPr/>
          <p:nvPr/>
        </p:nvSpPr>
        <p:spPr>
          <a:xfrm>
            <a:off x="10333884" y="5161572"/>
            <a:ext cx="1699771" cy="1715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>
              <a:solidFill>
                <a:srgbClr val="FDC62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818A780-DAF3-366C-19C7-07D63FF75E0B}"/>
              </a:ext>
            </a:extLst>
          </p:cNvPr>
          <p:cNvSpPr/>
          <p:nvPr/>
        </p:nvSpPr>
        <p:spPr>
          <a:xfrm>
            <a:off x="7513306" y="1264142"/>
            <a:ext cx="1996033" cy="4186492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35F1E9C0-3D8C-E9B1-AFEF-95CF76BD1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31615" y="1278432"/>
            <a:ext cx="1959413" cy="396490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2E81BA1-520E-E0D9-E33A-173D6CDCA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76699" y="1260871"/>
            <a:ext cx="1959413" cy="396490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074AD83-D734-0A1D-2ECE-804EEE0B6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9241" y="1261377"/>
            <a:ext cx="1959414" cy="396490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9A3556C-50BE-111A-0CD8-292980DE87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04157" y="1264142"/>
            <a:ext cx="1959414" cy="3964908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6DFE52EF-0A4B-8DFC-C44B-402C5B7270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959072" y="1260870"/>
            <a:ext cx="1959415" cy="39649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11964-E1BF-80B1-3463-B4DB18C5F035}"/>
              </a:ext>
            </a:extLst>
          </p:cNvPr>
          <p:cNvSpPr/>
          <p:nvPr/>
        </p:nvSpPr>
        <p:spPr>
          <a:xfrm>
            <a:off x="0" y="5179512"/>
            <a:ext cx="12191999" cy="1697331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44B9EBF-D60C-76F4-C7CF-2A52AE5DBD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81382" y="5605797"/>
            <a:ext cx="3064189" cy="858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B0A41-AB6D-C377-0C1E-AC3C079E3202}"/>
              </a:ext>
            </a:extLst>
          </p:cNvPr>
          <p:cNvSpPr txBox="1"/>
          <p:nvPr/>
        </p:nvSpPr>
        <p:spPr>
          <a:xfrm>
            <a:off x="489008" y="5718471"/>
            <a:ext cx="63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The missing number was</a:t>
            </a:r>
            <a:endParaRPr lang="en-GB" sz="4000" spc="-2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DA42E2-ECA6-DA68-0A7A-9BFD18B1ED16}"/>
              </a:ext>
            </a:extLst>
          </p:cNvPr>
          <p:cNvSpPr txBox="1"/>
          <p:nvPr/>
        </p:nvSpPr>
        <p:spPr>
          <a:xfrm>
            <a:off x="6455712" y="5450634"/>
            <a:ext cx="1489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spc="-500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1E08910-7C86-2455-C3AC-40C4F38AA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590107" y="5589583"/>
            <a:ext cx="326083" cy="83850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04D68D6-04A7-AB5D-F016-60F6C9080649}"/>
              </a:ext>
            </a:extLst>
          </p:cNvPr>
          <p:cNvSpPr txBox="1"/>
          <p:nvPr/>
        </p:nvSpPr>
        <p:spPr>
          <a:xfrm>
            <a:off x="8931274" y="5734158"/>
            <a:ext cx="27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latin typeface="Century Gothic" panose="020B0502020202020204" pitchFamily="34" charset="0"/>
              </a:rPr>
              <a:t>Next</a:t>
            </a:r>
            <a:endParaRPr lang="en-GB" sz="32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ADE621-C8FC-5953-51A0-83A6D2FC2C58}"/>
              </a:ext>
            </a:extLst>
          </p:cNvPr>
          <p:cNvGrpSpPr/>
          <p:nvPr/>
        </p:nvGrpSpPr>
        <p:grpSpPr>
          <a:xfrm>
            <a:off x="8198759" y="5350123"/>
            <a:ext cx="1318147" cy="1318147"/>
            <a:chOff x="6342291" y="3307892"/>
            <a:chExt cx="1496605" cy="149660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940B30-8319-F7AE-C6BD-7017B5E2A228}"/>
                </a:ext>
              </a:extLst>
            </p:cNvPr>
            <p:cNvSpPr/>
            <p:nvPr/>
          </p:nvSpPr>
          <p:spPr>
            <a:xfrm>
              <a:off x="6342291" y="3307892"/>
              <a:ext cx="1496605" cy="1496605"/>
            </a:xfrm>
            <a:prstGeom prst="ellipse">
              <a:avLst/>
            </a:prstGeom>
            <a:solidFill>
              <a:srgbClr val="006C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E0C0D34-F0D5-8FC4-8ED2-9E267E9B7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73331" y="3551711"/>
              <a:ext cx="1055721" cy="1035221"/>
            </a:xfrm>
            <a:prstGeom prst="rect">
              <a:avLst/>
            </a:prstGeom>
          </p:spPr>
        </p:pic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6A472E3B-60DA-5A7A-E75B-C67F520443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 rot="21154988" flipH="1">
            <a:off x="7513765" y="-94312"/>
            <a:ext cx="2365470" cy="236547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3662B4-D1FF-7F6A-3B0D-B48CB260053C}"/>
              </a:ext>
            </a:extLst>
          </p:cNvPr>
          <p:cNvSpPr/>
          <p:nvPr/>
        </p:nvSpPr>
        <p:spPr>
          <a:xfrm>
            <a:off x="6917635" y="5307497"/>
            <a:ext cx="4960967" cy="154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9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A7D2F3-E7A1-B80D-4029-FC65B67056A8}"/>
              </a:ext>
            </a:extLst>
          </p:cNvPr>
          <p:cNvSpPr/>
          <p:nvPr/>
        </p:nvSpPr>
        <p:spPr>
          <a:xfrm>
            <a:off x="2657548" y="1248513"/>
            <a:ext cx="1996033" cy="4186492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09F464-8AEE-DC15-BAC7-90B3D9E2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6699" y="1260872"/>
            <a:ext cx="1959413" cy="39649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DB1936F-E616-B696-0952-F611EF7E0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9241" y="1261378"/>
            <a:ext cx="1959414" cy="39649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274C206-27D6-B34E-4BD3-8788C2E92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04157" y="1264143"/>
            <a:ext cx="1959414" cy="396490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124169D-00D6-C0F8-A480-D90E2342C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59072" y="1260870"/>
            <a:ext cx="1959414" cy="396490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A10581-A4A5-6934-1FD3-1355DA199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531615" y="1278432"/>
            <a:ext cx="1959413" cy="39649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11964-E1BF-80B1-3463-B4DB18C5F035}"/>
              </a:ext>
            </a:extLst>
          </p:cNvPr>
          <p:cNvSpPr/>
          <p:nvPr/>
        </p:nvSpPr>
        <p:spPr>
          <a:xfrm>
            <a:off x="0" y="5179512"/>
            <a:ext cx="12191999" cy="1697331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58551-AA01-9901-38A6-BE58BE0B9C21}"/>
              </a:ext>
            </a:extLst>
          </p:cNvPr>
          <p:cNvSpPr txBox="1"/>
          <p:nvPr/>
        </p:nvSpPr>
        <p:spPr>
          <a:xfrm>
            <a:off x="494213" y="5358062"/>
            <a:ext cx="5676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the missing number?</a:t>
            </a:r>
          </a:p>
          <a:p>
            <a:endParaRPr lang="en-GB" dirty="0"/>
          </a:p>
        </p:txBody>
      </p:sp>
      <p:grpSp>
        <p:nvGrpSpPr>
          <p:cNvPr id="11" name="number 2">
            <a:extLst>
              <a:ext uri="{FF2B5EF4-FFF2-40B4-BE49-F238E27FC236}">
                <a16:creationId xmlns:a16="http://schemas.microsoft.com/office/drawing/2014/main" id="{890A4B1A-7C28-0E41-5883-B8401A79F411}"/>
              </a:ext>
            </a:extLst>
          </p:cNvPr>
          <p:cNvGrpSpPr/>
          <p:nvPr/>
        </p:nvGrpSpPr>
        <p:grpSpPr>
          <a:xfrm>
            <a:off x="6257847" y="5356859"/>
            <a:ext cx="1385524" cy="1385524"/>
            <a:chOff x="7252458" y="5356859"/>
            <a:chExt cx="1385524" cy="1385524"/>
          </a:xfrm>
        </p:grpSpPr>
        <p:grpSp>
          <p:nvGrpSpPr>
            <p:cNvPr id="12" name="number2">
              <a:extLst>
                <a:ext uri="{FF2B5EF4-FFF2-40B4-BE49-F238E27FC236}">
                  <a16:creationId xmlns:a16="http://schemas.microsoft.com/office/drawing/2014/main" id="{15E53282-78D3-753E-95E5-557B6F274F04}"/>
                </a:ext>
              </a:extLst>
            </p:cNvPr>
            <p:cNvGrpSpPr/>
            <p:nvPr/>
          </p:nvGrpSpPr>
          <p:grpSpPr>
            <a:xfrm>
              <a:off x="7252458" y="5356859"/>
              <a:ext cx="1385524" cy="1385524"/>
              <a:chOff x="3216940" y="1412711"/>
              <a:chExt cx="2001635" cy="200163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7423089-F083-1A9A-2799-667D587855BA}"/>
                  </a:ext>
                </a:extLst>
              </p:cNvPr>
              <p:cNvSpPr/>
              <p:nvPr/>
            </p:nvSpPr>
            <p:spPr>
              <a:xfrm>
                <a:off x="3216940" y="1412711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 dirty="0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6E55A1-2FE8-FB02-ED07-7445ED8597B5}"/>
                  </a:ext>
                </a:extLst>
              </p:cNvPr>
              <p:cNvSpPr txBox="1"/>
              <p:nvPr/>
            </p:nvSpPr>
            <p:spPr>
              <a:xfrm>
                <a:off x="3495372" y="1673117"/>
                <a:ext cx="1013266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 dirty="0">
                    <a:latin typeface="Century Gothic" panose="020B0502020202020204" pitchFamily="34" charset="0"/>
                  </a:rPr>
                  <a:t>2</a:t>
                </a:r>
                <a:endParaRPr lang="en-GB" sz="6000" dirty="0"/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797FA4D-626A-A8AD-C94D-9117D1D56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8120020" y="5709685"/>
              <a:ext cx="219276" cy="563855"/>
            </a:xfrm>
            <a:prstGeom prst="rect">
              <a:avLst/>
            </a:prstGeom>
          </p:spPr>
        </p:pic>
      </p:grpSp>
      <p:grpSp>
        <p:nvGrpSpPr>
          <p:cNvPr id="16" name="number4">
            <a:extLst>
              <a:ext uri="{FF2B5EF4-FFF2-40B4-BE49-F238E27FC236}">
                <a16:creationId xmlns:a16="http://schemas.microsoft.com/office/drawing/2014/main" id="{2C62F6F2-DBA3-26E0-8595-E0C74AE7B452}"/>
              </a:ext>
            </a:extLst>
          </p:cNvPr>
          <p:cNvGrpSpPr/>
          <p:nvPr/>
        </p:nvGrpSpPr>
        <p:grpSpPr>
          <a:xfrm>
            <a:off x="10063057" y="5365756"/>
            <a:ext cx="1751444" cy="1385524"/>
            <a:chOff x="8392459" y="5356859"/>
            <a:chExt cx="1751444" cy="138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E60580F-6AE4-03F6-E1AD-95D2E80AD7B6}"/>
                </a:ext>
              </a:extLst>
            </p:cNvPr>
            <p:cNvGrpSpPr/>
            <p:nvPr/>
          </p:nvGrpSpPr>
          <p:grpSpPr>
            <a:xfrm>
              <a:off x="8392459" y="5356859"/>
              <a:ext cx="1751444" cy="1385524"/>
              <a:chOff x="1993032" y="1412712"/>
              <a:chExt cx="2530273" cy="200163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57BC7E1-7C60-4FEC-5F83-0264FBA2A9F2}"/>
                  </a:ext>
                </a:extLst>
              </p:cNvPr>
              <p:cNvSpPr/>
              <p:nvPr/>
            </p:nvSpPr>
            <p:spPr>
              <a:xfrm>
                <a:off x="2521670" y="1412712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EDDE9-28B0-538E-32B1-C434D24E88D9}"/>
                  </a:ext>
                </a:extLst>
              </p:cNvPr>
              <p:cNvSpPr txBox="1"/>
              <p:nvPr/>
            </p:nvSpPr>
            <p:spPr>
              <a:xfrm>
                <a:off x="1993032" y="1656777"/>
                <a:ext cx="2487993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 spc="-300" dirty="0">
                    <a:latin typeface="Century Gothic" panose="020B0502020202020204" pitchFamily="34" charset="0"/>
                  </a:rPr>
                  <a:t>4</a:t>
                </a:r>
                <a:endParaRPr lang="en-GB" sz="6000" spc="-300" dirty="0"/>
              </a:p>
            </p:txBody>
          </p:sp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1E388F2-1367-F839-2FE8-06BCB85AD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9604353" y="5763014"/>
              <a:ext cx="219276" cy="563855"/>
            </a:xfrm>
            <a:prstGeom prst="rect">
              <a:avLst/>
            </a:prstGeom>
          </p:spPr>
        </p:pic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328219C-C7E7-FC74-1C2A-39F592BA5A21}"/>
              </a:ext>
            </a:extLst>
          </p:cNvPr>
          <p:cNvGrpSpPr/>
          <p:nvPr/>
        </p:nvGrpSpPr>
        <p:grpSpPr>
          <a:xfrm>
            <a:off x="8086897" y="5356859"/>
            <a:ext cx="1722178" cy="1385524"/>
            <a:chOff x="10173597" y="5356859"/>
            <a:chExt cx="1722178" cy="138552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216495A-893E-7778-39F9-374ED817755D}"/>
                </a:ext>
              </a:extLst>
            </p:cNvPr>
            <p:cNvSpPr/>
            <p:nvPr/>
          </p:nvSpPr>
          <p:spPr>
            <a:xfrm>
              <a:off x="10438155" y="5356859"/>
              <a:ext cx="1385524" cy="1385524"/>
            </a:xfrm>
            <a:prstGeom prst="ellipse">
              <a:avLst/>
            </a:prstGeom>
            <a:solidFill>
              <a:srgbClr val="FDC6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200" b="1" dirty="0">
                <a:solidFill>
                  <a:srgbClr val="FDC62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CEE6A0-E083-DADC-D505-DF15C3D068E2}"/>
                </a:ext>
              </a:extLst>
            </p:cNvPr>
            <p:cNvSpPr txBox="1"/>
            <p:nvPr/>
          </p:nvSpPr>
          <p:spPr>
            <a:xfrm>
              <a:off x="10173597" y="5574062"/>
              <a:ext cx="172217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6000" b="1" spc="-300" dirty="0">
                  <a:latin typeface="Century Gothic" panose="020B0502020202020204" pitchFamily="34" charset="0"/>
                </a:rPr>
                <a:t>3</a:t>
              </a:r>
              <a:endParaRPr lang="en-GB" sz="6000" spc="-300" dirty="0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7BD688B7-248F-D340-3114-F7FE93778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11353133" y="5776591"/>
              <a:ext cx="219276" cy="563855"/>
            </a:xfrm>
            <a:prstGeom prst="rect">
              <a:avLst/>
            </a:prstGeom>
          </p:spPr>
        </p:pic>
      </p:grpSp>
      <p:sp>
        <p:nvSpPr>
          <p:cNvPr id="33" name="Oval 32">
            <a:hlinkClick r:id="" action="ppaction://hlinkshowjump?jump=nextslide">
              <a:snd r:embed="rId20" name="ding-dong.wav"/>
            </a:hlinkClick>
            <a:extLst>
              <a:ext uri="{FF2B5EF4-FFF2-40B4-BE49-F238E27FC236}">
                <a16:creationId xmlns:a16="http://schemas.microsoft.com/office/drawing/2014/main" id="{7CFB50E8-9FD1-41AE-630A-19CB0F2B12BA}"/>
              </a:ext>
            </a:extLst>
          </p:cNvPr>
          <p:cNvSpPr/>
          <p:nvPr/>
        </p:nvSpPr>
        <p:spPr>
          <a:xfrm>
            <a:off x="8196974" y="5161572"/>
            <a:ext cx="1699771" cy="1715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>
              <a:solidFill>
                <a:srgbClr val="FDC62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try again 2">
            <a:extLst>
              <a:ext uri="{FF2B5EF4-FFF2-40B4-BE49-F238E27FC236}">
                <a16:creationId xmlns:a16="http://schemas.microsoft.com/office/drawing/2014/main" id="{5B72ED22-0610-BF15-1C81-5CACF7C7B2B0}"/>
              </a:ext>
            </a:extLst>
          </p:cNvPr>
          <p:cNvGrpSpPr/>
          <p:nvPr/>
        </p:nvGrpSpPr>
        <p:grpSpPr>
          <a:xfrm>
            <a:off x="5909268" y="5695467"/>
            <a:ext cx="2071306" cy="722096"/>
            <a:chOff x="5765397" y="4280752"/>
            <a:chExt cx="2886676" cy="1006349"/>
          </a:xfrm>
          <a:solidFill>
            <a:srgbClr val="00415A"/>
          </a:solidFill>
          <a:effectLst/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E4A64366-8CCA-5AE5-C062-DCA0CF14E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29171"/>
            <a:stretch/>
          </p:blipFill>
          <p:spPr>
            <a:xfrm>
              <a:off x="5765397" y="4280752"/>
              <a:ext cx="2544246" cy="100634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5F3149-C361-5D16-47BF-832DE165B8A7}"/>
                </a:ext>
              </a:extLst>
            </p:cNvPr>
            <p:cNvSpPr txBox="1"/>
            <p:nvPr/>
          </p:nvSpPr>
          <p:spPr>
            <a:xfrm>
              <a:off x="5905831" y="4505120"/>
              <a:ext cx="2746242" cy="557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Try again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try again">
            <a:extLst>
              <a:ext uri="{FF2B5EF4-FFF2-40B4-BE49-F238E27FC236}">
                <a16:creationId xmlns:a16="http://schemas.microsoft.com/office/drawing/2014/main" id="{8FB5841F-8764-73E0-E0EB-6CDD89AFE5D8}"/>
              </a:ext>
            </a:extLst>
          </p:cNvPr>
          <p:cNvGrpSpPr/>
          <p:nvPr/>
        </p:nvGrpSpPr>
        <p:grpSpPr>
          <a:xfrm>
            <a:off x="10095264" y="5671002"/>
            <a:ext cx="2071306" cy="722096"/>
            <a:chOff x="5765397" y="4280752"/>
            <a:chExt cx="2886676" cy="1006349"/>
          </a:xfrm>
          <a:solidFill>
            <a:srgbClr val="00415A"/>
          </a:solidFill>
          <a:effectLst/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1158A3FE-0D9A-B957-ADA5-7C3947892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29171"/>
            <a:stretch/>
          </p:blipFill>
          <p:spPr>
            <a:xfrm>
              <a:off x="5765397" y="4280752"/>
              <a:ext cx="2544246" cy="1006349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7115C65-3ECD-CB76-1846-AEE358CFB483}"/>
                </a:ext>
              </a:extLst>
            </p:cNvPr>
            <p:cNvSpPr txBox="1"/>
            <p:nvPr/>
          </p:nvSpPr>
          <p:spPr>
            <a:xfrm>
              <a:off x="5905831" y="4505120"/>
              <a:ext cx="2746242" cy="557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Try again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2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547A34-C48E-75B5-2EE6-F9A831A5C0CE}"/>
              </a:ext>
            </a:extLst>
          </p:cNvPr>
          <p:cNvSpPr/>
          <p:nvPr/>
        </p:nvSpPr>
        <p:spPr>
          <a:xfrm>
            <a:off x="2657548" y="1248513"/>
            <a:ext cx="1996033" cy="4186492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14FB1C4-FFE7-5615-0FC9-052493757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6699" y="1260872"/>
            <a:ext cx="1959412" cy="39649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3D26AF3-9B68-B6EE-04F0-77FA2C99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9241" y="1261378"/>
            <a:ext cx="1959414" cy="396490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4ECE785-AC1A-F38F-8C78-6904128E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04157" y="1264143"/>
            <a:ext cx="1959414" cy="396490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9FDACBD-7A70-A501-6A5E-4AE0F3A42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59072" y="1260870"/>
            <a:ext cx="1959414" cy="396490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9E48D57-0BC6-BAEE-D755-C80AD82BB4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531615" y="1278432"/>
            <a:ext cx="1959413" cy="39649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11964-E1BF-80B1-3463-B4DB18C5F035}"/>
              </a:ext>
            </a:extLst>
          </p:cNvPr>
          <p:cNvSpPr/>
          <p:nvPr/>
        </p:nvSpPr>
        <p:spPr>
          <a:xfrm>
            <a:off x="0" y="5179512"/>
            <a:ext cx="12191999" cy="1697331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44B9EBF-D60C-76F4-C7CF-2A52AE5DBD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81382" y="5605797"/>
            <a:ext cx="3064189" cy="858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B0A41-AB6D-C377-0C1E-AC3C079E3202}"/>
              </a:ext>
            </a:extLst>
          </p:cNvPr>
          <p:cNvSpPr txBox="1"/>
          <p:nvPr/>
        </p:nvSpPr>
        <p:spPr>
          <a:xfrm>
            <a:off x="489008" y="5718471"/>
            <a:ext cx="63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missing number was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DA42E2-ECA6-DA68-0A7A-9BFD18B1ED16}"/>
              </a:ext>
            </a:extLst>
          </p:cNvPr>
          <p:cNvSpPr txBox="1"/>
          <p:nvPr/>
        </p:nvSpPr>
        <p:spPr>
          <a:xfrm>
            <a:off x="6727563" y="5450634"/>
            <a:ext cx="95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1E08910-7C86-2455-C3AC-40C4F38AA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513306" y="5335605"/>
            <a:ext cx="415241" cy="10677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04D68D6-04A7-AB5D-F016-60F6C9080649}"/>
              </a:ext>
            </a:extLst>
          </p:cNvPr>
          <p:cNvSpPr txBox="1"/>
          <p:nvPr/>
        </p:nvSpPr>
        <p:spPr>
          <a:xfrm>
            <a:off x="8931274" y="5734158"/>
            <a:ext cx="27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latin typeface="Century Gothic" panose="020B0502020202020204" pitchFamily="34" charset="0"/>
              </a:rPr>
              <a:t>Next</a:t>
            </a:r>
            <a:endParaRPr lang="en-GB" sz="32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ADE621-C8FC-5953-51A0-83A6D2FC2C58}"/>
              </a:ext>
            </a:extLst>
          </p:cNvPr>
          <p:cNvGrpSpPr/>
          <p:nvPr/>
        </p:nvGrpSpPr>
        <p:grpSpPr>
          <a:xfrm>
            <a:off x="8198759" y="5350123"/>
            <a:ext cx="1318147" cy="1318147"/>
            <a:chOff x="6342291" y="3307892"/>
            <a:chExt cx="1496605" cy="149660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940B30-8319-F7AE-C6BD-7017B5E2A228}"/>
                </a:ext>
              </a:extLst>
            </p:cNvPr>
            <p:cNvSpPr/>
            <p:nvPr/>
          </p:nvSpPr>
          <p:spPr>
            <a:xfrm>
              <a:off x="6342291" y="3307892"/>
              <a:ext cx="1496605" cy="1496605"/>
            </a:xfrm>
            <a:prstGeom prst="ellipse">
              <a:avLst/>
            </a:prstGeom>
            <a:solidFill>
              <a:srgbClr val="006C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E0C0D34-F0D5-8FC4-8ED2-9E267E9B7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73331" y="3551711"/>
              <a:ext cx="1055721" cy="1035221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A5558346-09AD-6913-6BBF-00CF05786D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 rot="21154988" flipH="1">
            <a:off x="2658850" y="-108215"/>
            <a:ext cx="2365470" cy="2365470"/>
          </a:xfrm>
          <a:prstGeom prst="rect">
            <a:avLst/>
          </a:prstGeom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C4E252-C621-B2F0-F38C-D8FC9C5E4E33}"/>
              </a:ext>
            </a:extLst>
          </p:cNvPr>
          <p:cNvSpPr/>
          <p:nvPr/>
        </p:nvSpPr>
        <p:spPr>
          <a:xfrm>
            <a:off x="6917635" y="5307497"/>
            <a:ext cx="4960967" cy="154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4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B05EA-0890-BF7F-E7B1-3A58A672158F}"/>
              </a:ext>
            </a:extLst>
          </p:cNvPr>
          <p:cNvSpPr/>
          <p:nvPr/>
        </p:nvSpPr>
        <p:spPr>
          <a:xfrm>
            <a:off x="7513306" y="1264142"/>
            <a:ext cx="1996033" cy="4186492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09F464-8AEE-DC15-BAC7-90B3D9E2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6699" y="1260871"/>
            <a:ext cx="1959414" cy="39649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DB1936F-E616-B696-0952-F611EF7E0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9241" y="1261377"/>
            <a:ext cx="1959415" cy="396490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274C206-27D6-B34E-4BD3-8788C2E92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04157" y="1264142"/>
            <a:ext cx="1959415" cy="396490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124169D-00D6-C0F8-A480-D90E2342C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59072" y="1260870"/>
            <a:ext cx="1959415" cy="39649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A10581-A4A5-6934-1FD3-1355DA199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531615" y="1278431"/>
            <a:ext cx="1959414" cy="39649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11964-E1BF-80B1-3463-B4DB18C5F035}"/>
              </a:ext>
            </a:extLst>
          </p:cNvPr>
          <p:cNvSpPr/>
          <p:nvPr/>
        </p:nvSpPr>
        <p:spPr>
          <a:xfrm>
            <a:off x="0" y="5179512"/>
            <a:ext cx="12191999" cy="1697331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58551-AA01-9901-38A6-BE58BE0B9C21}"/>
              </a:ext>
            </a:extLst>
          </p:cNvPr>
          <p:cNvSpPr txBox="1"/>
          <p:nvPr/>
        </p:nvSpPr>
        <p:spPr>
          <a:xfrm>
            <a:off x="494213" y="5358062"/>
            <a:ext cx="5676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the missing number?</a:t>
            </a:r>
          </a:p>
          <a:p>
            <a:endParaRPr lang="en-GB" dirty="0"/>
          </a:p>
        </p:txBody>
      </p:sp>
      <p:grpSp>
        <p:nvGrpSpPr>
          <p:cNvPr id="3" name="number 5">
            <a:extLst>
              <a:ext uri="{FF2B5EF4-FFF2-40B4-BE49-F238E27FC236}">
                <a16:creationId xmlns:a16="http://schemas.microsoft.com/office/drawing/2014/main" id="{880750CB-08D8-75F3-9443-C7B27A322DCF}"/>
              </a:ext>
            </a:extLst>
          </p:cNvPr>
          <p:cNvGrpSpPr/>
          <p:nvPr/>
        </p:nvGrpSpPr>
        <p:grpSpPr>
          <a:xfrm>
            <a:off x="6257847" y="5356859"/>
            <a:ext cx="1385524" cy="1385524"/>
            <a:chOff x="6257847" y="5356859"/>
            <a:chExt cx="1385524" cy="1385524"/>
          </a:xfrm>
        </p:grpSpPr>
        <p:sp>
          <p:nvSpPr>
            <p:cNvPr id="14" name="Oval 13">
              <a:hlinkClick r:id="" action="ppaction://hlinkshowjump?jump=nextslide">
                <a:snd r:embed="rId12" name="ding-dong.wav"/>
              </a:hlinkClick>
              <a:extLst>
                <a:ext uri="{FF2B5EF4-FFF2-40B4-BE49-F238E27FC236}">
                  <a16:creationId xmlns:a16="http://schemas.microsoft.com/office/drawing/2014/main" id="{97423089-F083-1A9A-2799-667D587855BA}"/>
                </a:ext>
              </a:extLst>
            </p:cNvPr>
            <p:cNvSpPr/>
            <p:nvPr/>
          </p:nvSpPr>
          <p:spPr>
            <a:xfrm>
              <a:off x="6257847" y="5356859"/>
              <a:ext cx="1385524" cy="1385524"/>
            </a:xfrm>
            <a:prstGeom prst="ellipse">
              <a:avLst/>
            </a:prstGeom>
            <a:solidFill>
              <a:srgbClr val="FDC6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200" b="1">
                <a:solidFill>
                  <a:srgbClr val="FDC62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6E55A1-2FE8-FB02-ED07-7445ED8597B5}"/>
                </a:ext>
              </a:extLst>
            </p:cNvPr>
            <p:cNvSpPr txBox="1"/>
            <p:nvPr/>
          </p:nvSpPr>
          <p:spPr>
            <a:xfrm>
              <a:off x="6450577" y="5537111"/>
              <a:ext cx="70137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6000" b="1" dirty="0">
                  <a:latin typeface="Century Gothic" panose="020B0502020202020204" pitchFamily="34" charset="0"/>
                </a:rPr>
                <a:t>5</a:t>
              </a:r>
              <a:endParaRPr lang="en-GB" sz="6000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797FA4D-626A-A8AD-C94D-9117D1D56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25409" y="5709684"/>
              <a:ext cx="219277" cy="563857"/>
            </a:xfrm>
            <a:prstGeom prst="rect">
              <a:avLst/>
            </a:prstGeom>
          </p:spPr>
        </p:pic>
      </p:grpSp>
      <p:grpSp>
        <p:nvGrpSpPr>
          <p:cNvPr id="11" name="number 6">
            <a:extLst>
              <a:ext uri="{FF2B5EF4-FFF2-40B4-BE49-F238E27FC236}">
                <a16:creationId xmlns:a16="http://schemas.microsoft.com/office/drawing/2014/main" id="{DA212FB9-DF8E-74E7-164C-4F2701F8EB28}"/>
              </a:ext>
            </a:extLst>
          </p:cNvPr>
          <p:cNvGrpSpPr/>
          <p:nvPr/>
        </p:nvGrpSpPr>
        <p:grpSpPr>
          <a:xfrm>
            <a:off x="8344549" y="5356859"/>
            <a:ext cx="1385524" cy="1385524"/>
            <a:chOff x="8344549" y="5356859"/>
            <a:chExt cx="1385524" cy="138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E60580F-6AE4-03F6-E1AD-95D2E80AD7B6}"/>
                </a:ext>
              </a:extLst>
            </p:cNvPr>
            <p:cNvGrpSpPr/>
            <p:nvPr/>
          </p:nvGrpSpPr>
          <p:grpSpPr>
            <a:xfrm>
              <a:off x="8344549" y="5356859"/>
              <a:ext cx="1385524" cy="1385524"/>
              <a:chOff x="2521670" y="1412712"/>
              <a:chExt cx="2001635" cy="200163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57BC7E1-7C60-4FEC-5F83-0264FBA2A9F2}"/>
                  </a:ext>
                </a:extLst>
              </p:cNvPr>
              <p:cNvSpPr/>
              <p:nvPr/>
            </p:nvSpPr>
            <p:spPr>
              <a:xfrm>
                <a:off x="2521670" y="1412712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EDDE9-28B0-538E-32B1-C434D24E88D9}"/>
                  </a:ext>
                </a:extLst>
              </p:cNvPr>
              <p:cNvSpPr txBox="1"/>
              <p:nvPr/>
            </p:nvSpPr>
            <p:spPr>
              <a:xfrm>
                <a:off x="2800103" y="1673117"/>
                <a:ext cx="1013266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 dirty="0">
                    <a:latin typeface="Century Gothic" panose="020B0502020202020204" pitchFamily="34" charset="0"/>
                  </a:rPr>
                  <a:t>6</a:t>
                </a:r>
                <a:endParaRPr lang="en-GB" sz="6000" dirty="0"/>
              </a:p>
            </p:txBody>
          </p:sp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1E388F2-1367-F839-2FE8-06BCB85AD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176188" y="5740921"/>
              <a:ext cx="219277" cy="563857"/>
            </a:xfrm>
            <a:prstGeom prst="rect">
              <a:avLst/>
            </a:prstGeom>
          </p:spPr>
        </p:pic>
      </p:grpSp>
      <p:grpSp>
        <p:nvGrpSpPr>
          <p:cNvPr id="21" name="number7">
            <a:extLst>
              <a:ext uri="{FF2B5EF4-FFF2-40B4-BE49-F238E27FC236}">
                <a16:creationId xmlns:a16="http://schemas.microsoft.com/office/drawing/2014/main" id="{A15C3C47-70AA-BD95-B680-42F480B7CF18}"/>
              </a:ext>
            </a:extLst>
          </p:cNvPr>
          <p:cNvGrpSpPr/>
          <p:nvPr/>
        </p:nvGrpSpPr>
        <p:grpSpPr>
          <a:xfrm>
            <a:off x="10438155" y="5356859"/>
            <a:ext cx="1385524" cy="1385524"/>
            <a:chOff x="10566498" y="5356859"/>
            <a:chExt cx="1385524" cy="13855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F61ED2-3D9D-D544-504F-2825433DD091}"/>
                </a:ext>
              </a:extLst>
            </p:cNvPr>
            <p:cNvGrpSpPr/>
            <p:nvPr/>
          </p:nvGrpSpPr>
          <p:grpSpPr>
            <a:xfrm>
              <a:off x="10566498" y="5356859"/>
              <a:ext cx="1385524" cy="1385524"/>
              <a:chOff x="2521670" y="1412712"/>
              <a:chExt cx="2001635" cy="2001635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C03F8DC-7B3B-B8A0-6915-50533349306C}"/>
                  </a:ext>
                </a:extLst>
              </p:cNvPr>
              <p:cNvSpPr/>
              <p:nvPr/>
            </p:nvSpPr>
            <p:spPr>
              <a:xfrm>
                <a:off x="2521670" y="1412712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CB5872-0375-DBE4-DC60-BE732E2741CE}"/>
                  </a:ext>
                </a:extLst>
              </p:cNvPr>
              <p:cNvSpPr txBox="1"/>
              <p:nvPr/>
            </p:nvSpPr>
            <p:spPr>
              <a:xfrm>
                <a:off x="2800103" y="1673117"/>
                <a:ext cx="1013266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 dirty="0">
                    <a:latin typeface="Century Gothic" panose="020B0502020202020204" pitchFamily="34" charset="0"/>
                  </a:rPr>
                  <a:t>7</a:t>
                </a:r>
                <a:endParaRPr lang="en-GB" sz="6000" dirty="0"/>
              </a:p>
            </p:txBody>
          </p:sp>
        </p:grp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0FC5DAA-2BC4-D06E-0D31-5F9F0FBEF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361318" y="5709684"/>
              <a:ext cx="219277" cy="563857"/>
            </a:xfrm>
            <a:prstGeom prst="rect">
              <a:avLst/>
            </a:prstGeom>
          </p:spPr>
        </p:pic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sp>
        <p:nvSpPr>
          <p:cNvPr id="33" name="Oval 32">
            <a:hlinkClick r:id="" action="ppaction://hlinkshowjump?jump=nextslide">
              <a:snd r:embed="rId12" name="ding-dong.wav"/>
            </a:hlinkClick>
            <a:extLst>
              <a:ext uri="{FF2B5EF4-FFF2-40B4-BE49-F238E27FC236}">
                <a16:creationId xmlns:a16="http://schemas.microsoft.com/office/drawing/2014/main" id="{7E881D14-427C-FF66-245B-A6380162E107}"/>
              </a:ext>
            </a:extLst>
          </p:cNvPr>
          <p:cNvSpPr/>
          <p:nvPr/>
        </p:nvSpPr>
        <p:spPr>
          <a:xfrm>
            <a:off x="10330037" y="5179512"/>
            <a:ext cx="1699771" cy="1715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>
              <a:solidFill>
                <a:srgbClr val="FDC62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try again 2">
            <a:extLst>
              <a:ext uri="{FF2B5EF4-FFF2-40B4-BE49-F238E27FC236}">
                <a16:creationId xmlns:a16="http://schemas.microsoft.com/office/drawing/2014/main" id="{5BD9A942-CFE8-7173-236C-5738C18542C1}"/>
              </a:ext>
            </a:extLst>
          </p:cNvPr>
          <p:cNvGrpSpPr/>
          <p:nvPr/>
        </p:nvGrpSpPr>
        <p:grpSpPr>
          <a:xfrm>
            <a:off x="5909268" y="5695467"/>
            <a:ext cx="2071305" cy="722096"/>
            <a:chOff x="5765398" y="4280752"/>
            <a:chExt cx="2886675" cy="1006349"/>
          </a:xfrm>
          <a:solidFill>
            <a:srgbClr val="00415A"/>
          </a:solidFill>
          <a:effectLst/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9ECFAF7-8AEB-F62C-F49E-230440031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29171"/>
            <a:stretch/>
          </p:blipFill>
          <p:spPr>
            <a:xfrm>
              <a:off x="5765398" y="4280752"/>
              <a:ext cx="2544245" cy="100634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A4B140-F1B2-2F08-56B6-3BF5AF929D13}"/>
                </a:ext>
              </a:extLst>
            </p:cNvPr>
            <p:cNvSpPr txBox="1"/>
            <p:nvPr/>
          </p:nvSpPr>
          <p:spPr>
            <a:xfrm>
              <a:off x="5905831" y="4505120"/>
              <a:ext cx="2746242" cy="557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Try again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try again 1">
            <a:extLst>
              <a:ext uri="{FF2B5EF4-FFF2-40B4-BE49-F238E27FC236}">
                <a16:creationId xmlns:a16="http://schemas.microsoft.com/office/drawing/2014/main" id="{5E1C70B4-F057-ADF0-68FC-D7C0439E671D}"/>
              </a:ext>
            </a:extLst>
          </p:cNvPr>
          <p:cNvGrpSpPr/>
          <p:nvPr/>
        </p:nvGrpSpPr>
        <p:grpSpPr>
          <a:xfrm>
            <a:off x="7960323" y="5704668"/>
            <a:ext cx="2071306" cy="722096"/>
            <a:chOff x="5765397" y="4280752"/>
            <a:chExt cx="2886676" cy="1006349"/>
          </a:xfrm>
          <a:solidFill>
            <a:srgbClr val="00415A"/>
          </a:solidFill>
          <a:effectLst/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FD3C709-04DE-FF62-6E59-694543A41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29171"/>
            <a:stretch/>
          </p:blipFill>
          <p:spPr>
            <a:xfrm>
              <a:off x="5765397" y="4280752"/>
              <a:ext cx="2544246" cy="100634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3A9E51-2654-F4E3-E139-25E9FE4AC416}"/>
                </a:ext>
              </a:extLst>
            </p:cNvPr>
            <p:cNvSpPr txBox="1"/>
            <p:nvPr/>
          </p:nvSpPr>
          <p:spPr>
            <a:xfrm>
              <a:off x="5905831" y="4505120"/>
              <a:ext cx="2746242" cy="557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Try again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2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7372FC-2E99-287A-5B54-36F96E0B6A66}"/>
              </a:ext>
            </a:extLst>
          </p:cNvPr>
          <p:cNvSpPr/>
          <p:nvPr/>
        </p:nvSpPr>
        <p:spPr>
          <a:xfrm>
            <a:off x="7513306" y="1264142"/>
            <a:ext cx="1996033" cy="4186492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289AEE5-99EB-6AE8-C19E-552B5B569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31615" y="1278432"/>
            <a:ext cx="1959414" cy="396490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D3BD0A4-AF80-039C-A7A9-793997233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76699" y="1260871"/>
            <a:ext cx="1959414" cy="396490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3BD328E-1956-FD30-A14D-82D8CC031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9241" y="1261377"/>
            <a:ext cx="1959415" cy="396490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7DA43DB-4D21-0BF9-5304-E747DC2217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04157" y="1264142"/>
            <a:ext cx="1959415" cy="396490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CEDE50A-BD57-8489-5C46-6A2A95B547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959072" y="1260870"/>
            <a:ext cx="1959415" cy="39649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11964-E1BF-80B1-3463-B4DB18C5F035}"/>
              </a:ext>
            </a:extLst>
          </p:cNvPr>
          <p:cNvSpPr/>
          <p:nvPr/>
        </p:nvSpPr>
        <p:spPr>
          <a:xfrm>
            <a:off x="0" y="5179512"/>
            <a:ext cx="12191999" cy="1697331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D6B5DE3-AEEA-DA09-A294-5367721904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81382" y="5605797"/>
            <a:ext cx="3064189" cy="8584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88049E-65F6-183A-6E04-325C9C20AD14}"/>
              </a:ext>
            </a:extLst>
          </p:cNvPr>
          <p:cNvSpPr txBox="1"/>
          <p:nvPr/>
        </p:nvSpPr>
        <p:spPr>
          <a:xfrm>
            <a:off x="489008" y="5718471"/>
            <a:ext cx="63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missing number was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8EC6B1-58F2-446F-CF62-EB27D285181A}"/>
              </a:ext>
            </a:extLst>
          </p:cNvPr>
          <p:cNvSpPr txBox="1"/>
          <p:nvPr/>
        </p:nvSpPr>
        <p:spPr>
          <a:xfrm>
            <a:off x="6628745" y="5434857"/>
            <a:ext cx="95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536E05D-B33E-173E-B726-C4DD9CC2B2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513306" y="5335605"/>
            <a:ext cx="415242" cy="10677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C30D9F-1338-464C-8314-3DF0F2A1042F}"/>
              </a:ext>
            </a:extLst>
          </p:cNvPr>
          <p:cNvSpPr txBox="1"/>
          <p:nvPr/>
        </p:nvSpPr>
        <p:spPr>
          <a:xfrm>
            <a:off x="8931274" y="5734158"/>
            <a:ext cx="27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Next</a:t>
            </a:r>
            <a:endParaRPr lang="en-GB" sz="32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89538E-47BC-BC2C-631B-B2F7B72FCB53}"/>
              </a:ext>
            </a:extLst>
          </p:cNvPr>
          <p:cNvGrpSpPr/>
          <p:nvPr/>
        </p:nvGrpSpPr>
        <p:grpSpPr>
          <a:xfrm>
            <a:off x="8198759" y="5350123"/>
            <a:ext cx="1318147" cy="1318147"/>
            <a:chOff x="6342291" y="3307892"/>
            <a:chExt cx="1496605" cy="149660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7AE7E8F-E620-BF21-C111-997C1DFA95E5}"/>
                </a:ext>
              </a:extLst>
            </p:cNvPr>
            <p:cNvSpPr/>
            <p:nvPr/>
          </p:nvSpPr>
          <p:spPr>
            <a:xfrm>
              <a:off x="6342291" y="3307892"/>
              <a:ext cx="1496605" cy="1496605"/>
            </a:xfrm>
            <a:prstGeom prst="ellipse">
              <a:avLst/>
            </a:prstGeom>
            <a:solidFill>
              <a:srgbClr val="006C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6D84EE0-5600-CB4F-7B10-F8F8DED60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73331" y="3551711"/>
              <a:ext cx="1055721" cy="1035221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C257F944-4A5E-ABC4-F1A4-C6E37D57495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 rot="21154988" flipH="1">
            <a:off x="7656085" y="-151896"/>
            <a:ext cx="2365470" cy="2365470"/>
          </a:xfrm>
          <a:prstGeom prst="rect">
            <a:avLst/>
          </a:prstGeom>
        </p:spPr>
      </p:pic>
      <p:sp>
        <p:nvSpPr>
          <p:cNvPr id="10" name="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F83E77-137A-7691-0E9A-61C919BDE170}"/>
              </a:ext>
            </a:extLst>
          </p:cNvPr>
          <p:cNvSpPr/>
          <p:nvPr/>
        </p:nvSpPr>
        <p:spPr>
          <a:xfrm>
            <a:off x="8063964" y="5247372"/>
            <a:ext cx="4200744" cy="154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73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09EA8F1-BF32-567C-DC62-622B20F58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067168">
            <a:off x="1493046" y="4283953"/>
            <a:ext cx="2788472" cy="19709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72B0CC7-A8E1-228D-F947-A1BB2DBE5372}"/>
              </a:ext>
            </a:extLst>
          </p:cNvPr>
          <p:cNvGrpSpPr/>
          <p:nvPr/>
        </p:nvGrpSpPr>
        <p:grpSpPr>
          <a:xfrm>
            <a:off x="3946624" y="-304987"/>
            <a:ext cx="5560226" cy="8247948"/>
            <a:chOff x="3905113" y="239305"/>
            <a:chExt cx="5633204" cy="802676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933B329F-3598-598B-3C09-B92E2B862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96943" y="3395981"/>
              <a:ext cx="137157" cy="45719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1524B82-9D95-00FE-D4D1-3D888366E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3905113" y="239305"/>
              <a:ext cx="5633204" cy="802676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4B9869-1B6A-0FB9-338A-7F7E11CCACE4}"/>
                </a:ext>
              </a:extLst>
            </p:cNvPr>
            <p:cNvSpPr txBox="1"/>
            <p:nvPr/>
          </p:nvSpPr>
          <p:spPr>
            <a:xfrm>
              <a:off x="4606988" y="3465655"/>
              <a:ext cx="4229453" cy="22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rgbClr val="00415A"/>
                  </a:solidFill>
                  <a:latin typeface="Century Gothic" panose="020B0502020202020204" pitchFamily="34" charset="0"/>
                </a:rPr>
                <a:t>Well done! </a:t>
              </a:r>
              <a:r>
                <a:rPr lang="en-GB" sz="4000" b="1" dirty="0">
                  <a:solidFill>
                    <a:srgbClr val="00415A"/>
                  </a:solidFill>
                  <a:latin typeface="Century Gothic" panose="020B0502020202020204" pitchFamily="34" charset="0"/>
                </a:rPr>
                <a:t>You sequenced all the streets.</a:t>
              </a:r>
            </a:p>
            <a:p>
              <a:endParaRPr lang="en-GB" dirty="0"/>
            </a:p>
          </p:txBody>
        </p: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43BFB496-8F3E-F4A9-0F0A-ED94E54DA9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2368778">
            <a:off x="10208289" y="1401297"/>
            <a:ext cx="635000" cy="4165599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023FD1E5-7F7D-F6B6-346D-83322A796D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08115" y="2132877"/>
            <a:ext cx="2954925" cy="300376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A20DC83-63A5-BB4E-7C25-90892E1348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712077">
            <a:off x="1724616" y="197016"/>
            <a:ext cx="1893385" cy="281904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EBE1E90-F9A6-4E30-E83B-177FE4F2DE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21154988" flipH="1">
            <a:off x="4349259" y="1079322"/>
            <a:ext cx="2365470" cy="236547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0DEFAF3-21A4-8A3B-C767-865DE37714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87840" y="5264141"/>
            <a:ext cx="1502176" cy="1473006"/>
          </a:xfrm>
          <a:prstGeom prst="rect">
            <a:avLst/>
          </a:prstGeom>
        </p:spPr>
      </p:pic>
      <p:grpSp>
        <p:nvGrpSpPr>
          <p:cNvPr id="5" name="try again 1">
            <a:extLst>
              <a:ext uri="{FF2B5EF4-FFF2-40B4-BE49-F238E27FC236}">
                <a16:creationId xmlns:a16="http://schemas.microsoft.com/office/drawing/2014/main" id="{A97E672C-C710-0423-899A-E27852123BA5}"/>
              </a:ext>
            </a:extLst>
          </p:cNvPr>
          <p:cNvGrpSpPr/>
          <p:nvPr/>
        </p:nvGrpSpPr>
        <p:grpSpPr>
          <a:xfrm>
            <a:off x="8323318" y="5709722"/>
            <a:ext cx="2237144" cy="722096"/>
            <a:chOff x="5765397" y="4280752"/>
            <a:chExt cx="3117796" cy="1006349"/>
          </a:xfrm>
          <a:solidFill>
            <a:srgbClr val="00415A"/>
          </a:solidFill>
          <a:effectLst/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2EA4C8D-D9AF-A530-E97A-79504B8AF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r="29171"/>
            <a:stretch/>
          </p:blipFill>
          <p:spPr>
            <a:xfrm>
              <a:off x="5765397" y="4280752"/>
              <a:ext cx="3027571" cy="100634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4831FA-701F-A322-1F3F-101111C5725C}"/>
                </a:ext>
              </a:extLst>
            </p:cNvPr>
            <p:cNvSpPr txBox="1"/>
            <p:nvPr/>
          </p:nvSpPr>
          <p:spPr>
            <a:xfrm>
              <a:off x="6136951" y="4333546"/>
              <a:ext cx="2746242" cy="9007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Sorted!</a:t>
              </a:r>
              <a:endParaRPr lang="en-GB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4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DBAC23-8564-2D44-3D58-9778DFC3D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6" r="20660" b="11615"/>
          <a:stretch/>
        </p:blipFill>
        <p:spPr>
          <a:xfrm>
            <a:off x="5198165" y="564093"/>
            <a:ext cx="6993835" cy="62939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2620592-8E26-F59C-BF8A-E3641CD3A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814296" y="1120664"/>
            <a:ext cx="4296770" cy="58385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785D02-1CD5-99A9-049A-0DC1C40D87E3}"/>
              </a:ext>
            </a:extLst>
          </p:cNvPr>
          <p:cNvSpPr/>
          <p:nvPr/>
        </p:nvSpPr>
        <p:spPr>
          <a:xfrm>
            <a:off x="0" y="-1"/>
            <a:ext cx="12192000" cy="1439715"/>
          </a:xfrm>
          <a:prstGeom prst="rect">
            <a:avLst/>
          </a:prstGeom>
          <a:solidFill>
            <a:srgbClr val="0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CA6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2908B5-6E92-7AC4-5F62-53D0266EF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022016" y="-67020"/>
            <a:ext cx="2012315" cy="1421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3A5054-F472-A6C1-0AC7-DA3901263D4F}"/>
              </a:ext>
            </a:extLst>
          </p:cNvPr>
          <p:cNvSpPr txBox="1"/>
          <p:nvPr/>
        </p:nvSpPr>
        <p:spPr>
          <a:xfrm>
            <a:off x="494213" y="2043580"/>
            <a:ext cx="4485560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latin typeface="Century Gothic"/>
              </a:rPr>
              <a:t>Have you noticed that most </a:t>
            </a:r>
            <a:r>
              <a:rPr lang="en-GB" sz="4400" b="1" dirty="0">
                <a:solidFill>
                  <a:srgbClr val="009CA6"/>
                </a:solidFill>
                <a:latin typeface="Century Gothic"/>
              </a:rPr>
              <a:t>houses</a:t>
            </a:r>
            <a:r>
              <a:rPr lang="en-GB" sz="4400" b="1" dirty="0">
                <a:latin typeface="Century Gothic"/>
              </a:rPr>
              <a:t> and </a:t>
            </a:r>
            <a:r>
              <a:rPr lang="en-GB" sz="4400" b="1" dirty="0">
                <a:solidFill>
                  <a:srgbClr val="009CA6"/>
                </a:solidFill>
                <a:latin typeface="Century Gothic"/>
              </a:rPr>
              <a:t>flats</a:t>
            </a:r>
            <a:r>
              <a:rPr lang="en-GB" sz="4400" b="1" dirty="0">
                <a:latin typeface="Century Gothic"/>
              </a:rPr>
              <a:t> have a </a:t>
            </a:r>
            <a:r>
              <a:rPr lang="en-GB" sz="4400" b="1" dirty="0">
                <a:solidFill>
                  <a:srgbClr val="009CA6"/>
                </a:solidFill>
                <a:latin typeface="Century Gothic"/>
              </a:rPr>
              <a:t>number</a:t>
            </a:r>
            <a:r>
              <a:rPr lang="en-GB" sz="4400" b="1" dirty="0">
                <a:latin typeface="Century Gothic"/>
              </a:rPr>
              <a:t>?</a:t>
            </a:r>
            <a:endParaRPr lang="en-GB" sz="4400" b="1">
              <a:latin typeface="Century Gothic"/>
            </a:endParaRP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541AB-7065-24A3-1908-B928DC0A7E8F}"/>
              </a:ext>
            </a:extLst>
          </p:cNvPr>
          <p:cNvSpPr txBox="1"/>
          <p:nvPr/>
        </p:nvSpPr>
        <p:spPr>
          <a:xfrm>
            <a:off x="494212" y="147052"/>
            <a:ext cx="9073121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Century Gothic"/>
              </a:rPr>
              <a:t>Door numbers</a:t>
            </a:r>
            <a:endParaRPr lang="en-GB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4632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DBAC23-8564-2D44-3D58-9778DFC3D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7" r="10049" b="6031"/>
          <a:stretch/>
        </p:blipFill>
        <p:spPr>
          <a:xfrm>
            <a:off x="4919597" y="943687"/>
            <a:ext cx="7272403" cy="59143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2620592-8E26-F59C-BF8A-E3641CD3A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814296" y="1120664"/>
            <a:ext cx="4296770" cy="58385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785D02-1CD5-99A9-049A-0DC1C40D87E3}"/>
              </a:ext>
            </a:extLst>
          </p:cNvPr>
          <p:cNvSpPr/>
          <p:nvPr/>
        </p:nvSpPr>
        <p:spPr>
          <a:xfrm>
            <a:off x="0" y="-1"/>
            <a:ext cx="12192000" cy="1439715"/>
          </a:xfrm>
          <a:prstGeom prst="rect">
            <a:avLst/>
          </a:prstGeom>
          <a:solidFill>
            <a:srgbClr val="0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CA6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2908B5-6E92-7AC4-5F62-53D0266EF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22016" y="-67020"/>
            <a:ext cx="2012315" cy="1421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3A5054-F472-A6C1-0AC7-DA3901263D4F}"/>
              </a:ext>
            </a:extLst>
          </p:cNvPr>
          <p:cNvSpPr txBox="1"/>
          <p:nvPr/>
        </p:nvSpPr>
        <p:spPr>
          <a:xfrm>
            <a:off x="494213" y="2291934"/>
            <a:ext cx="4762484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latin typeface="Century Gothic"/>
              </a:rPr>
              <a:t>The number allows people to </a:t>
            </a:r>
            <a:r>
              <a:rPr lang="en-GB" sz="4400" b="1" dirty="0">
                <a:solidFill>
                  <a:srgbClr val="009CA6"/>
                </a:solidFill>
                <a:latin typeface="Century Gothic"/>
              </a:rPr>
              <a:t>find the correct address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541AB-7065-24A3-1908-B928DC0A7E8F}"/>
              </a:ext>
            </a:extLst>
          </p:cNvPr>
          <p:cNvSpPr txBox="1"/>
          <p:nvPr/>
        </p:nvSpPr>
        <p:spPr>
          <a:xfrm>
            <a:off x="494212" y="147052"/>
            <a:ext cx="9073121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  <a:latin typeface="Century Gothic"/>
              </a:rPr>
              <a:t>Knock - knock </a:t>
            </a:r>
            <a:endParaRPr lang="en-GB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55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1D970FD-3B54-AE5A-10B6-2C5D9F261E3A}"/>
              </a:ext>
            </a:extLst>
          </p:cNvPr>
          <p:cNvSpPr/>
          <p:nvPr/>
        </p:nvSpPr>
        <p:spPr>
          <a:xfrm>
            <a:off x="0" y="-27192"/>
            <a:ext cx="5545566" cy="6885192"/>
          </a:xfrm>
          <a:prstGeom prst="rect">
            <a:avLst/>
          </a:prstGeom>
          <a:solidFill>
            <a:srgbClr val="0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743F0525-C683-8823-6568-5F7A1D74F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903" y="-147596"/>
            <a:ext cx="5299930" cy="74668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CF2DE3D-0DAE-D810-FD2E-072133508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2905" y="3370647"/>
            <a:ext cx="213159" cy="7105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FAF1427-2B5B-3717-0D22-0EE9C70307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C74376-3736-3C13-A461-E64834902A18}"/>
              </a:ext>
            </a:extLst>
          </p:cNvPr>
          <p:cNvSpPr txBox="1"/>
          <p:nvPr/>
        </p:nvSpPr>
        <p:spPr>
          <a:xfrm>
            <a:off x="354412" y="2077985"/>
            <a:ext cx="3181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Sometimes the door numbers count in 1’s </a:t>
            </a:r>
          </a:p>
          <a:p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18D77A-CC76-9C53-EF29-CBB2B718CCDA}"/>
              </a:ext>
            </a:extLst>
          </p:cNvPr>
          <p:cNvGrpSpPr/>
          <p:nvPr/>
        </p:nvGrpSpPr>
        <p:grpSpPr>
          <a:xfrm>
            <a:off x="4577502" y="2097972"/>
            <a:ext cx="1470582" cy="3465484"/>
            <a:chOff x="4577502" y="2097972"/>
            <a:chExt cx="1470582" cy="3465484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CEB65FBB-8039-0A58-636E-0A9989A8E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577502" y="2097972"/>
              <a:ext cx="1470582" cy="29757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843A4E-D323-93C5-EBE6-901B89CE020D}"/>
                </a:ext>
              </a:extLst>
            </p:cNvPr>
            <p:cNvSpPr txBox="1"/>
            <p:nvPr/>
          </p:nvSpPr>
          <p:spPr>
            <a:xfrm>
              <a:off x="4755862" y="5194124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one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DFFE8B-792C-E7F7-CC61-A4FA439A8795}"/>
              </a:ext>
            </a:extLst>
          </p:cNvPr>
          <p:cNvGrpSpPr/>
          <p:nvPr/>
        </p:nvGrpSpPr>
        <p:grpSpPr>
          <a:xfrm>
            <a:off x="6274084" y="2115521"/>
            <a:ext cx="1470582" cy="3447935"/>
            <a:chOff x="6274084" y="2115521"/>
            <a:chExt cx="1470582" cy="344793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7F4A8996-89AF-8FC7-8F15-4D3AFB06A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274084" y="2115521"/>
              <a:ext cx="1470582" cy="29757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BBE4D3-0967-B0C1-19DB-91CA88B921AA}"/>
                </a:ext>
              </a:extLst>
            </p:cNvPr>
            <p:cNvSpPr txBox="1"/>
            <p:nvPr/>
          </p:nvSpPr>
          <p:spPr>
            <a:xfrm>
              <a:off x="6425472" y="5194124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two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B85C07-0C37-729D-69D5-42FF9B682819}"/>
              </a:ext>
            </a:extLst>
          </p:cNvPr>
          <p:cNvGrpSpPr/>
          <p:nvPr/>
        </p:nvGrpSpPr>
        <p:grpSpPr>
          <a:xfrm>
            <a:off x="7970666" y="2106747"/>
            <a:ext cx="1470582" cy="3456709"/>
            <a:chOff x="7970666" y="2106747"/>
            <a:chExt cx="1470582" cy="3456709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1E2FBB4-E084-D930-B66D-CF26B83CC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970666" y="2106747"/>
              <a:ext cx="1470582" cy="297574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BA9832-25FE-0B3E-A796-6488EB737790}"/>
                </a:ext>
              </a:extLst>
            </p:cNvPr>
            <p:cNvSpPr txBox="1"/>
            <p:nvPr/>
          </p:nvSpPr>
          <p:spPr>
            <a:xfrm>
              <a:off x="8159305" y="5194124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three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43791-2FBB-31D6-F13E-69B4DA4D68DB}"/>
              </a:ext>
            </a:extLst>
          </p:cNvPr>
          <p:cNvGrpSpPr/>
          <p:nvPr/>
        </p:nvGrpSpPr>
        <p:grpSpPr>
          <a:xfrm>
            <a:off x="9667248" y="2124298"/>
            <a:ext cx="1470582" cy="3439158"/>
            <a:chOff x="9667248" y="2124298"/>
            <a:chExt cx="1470582" cy="343915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FDD77F-A0E2-5D32-41FD-B24CC686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9667248" y="2124298"/>
              <a:ext cx="1470582" cy="297574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234085-67A9-AF29-1C0E-075BC7AED8E6}"/>
                </a:ext>
              </a:extLst>
            </p:cNvPr>
            <p:cNvSpPr txBox="1"/>
            <p:nvPr/>
          </p:nvSpPr>
          <p:spPr>
            <a:xfrm>
              <a:off x="9855887" y="5194124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four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1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D1D970FD-3B54-AE5A-10B6-2C5D9F261E3A}"/>
              </a:ext>
            </a:extLst>
          </p:cNvPr>
          <p:cNvSpPr/>
          <p:nvPr/>
        </p:nvSpPr>
        <p:spPr>
          <a:xfrm>
            <a:off x="0" y="-27192"/>
            <a:ext cx="5545566" cy="6885192"/>
          </a:xfrm>
          <a:prstGeom prst="rect">
            <a:avLst/>
          </a:prstGeom>
          <a:solidFill>
            <a:srgbClr val="0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743F0525-C683-8823-6568-5F7A1D74F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903" y="-147596"/>
            <a:ext cx="5299930" cy="74668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CF2DE3D-0DAE-D810-FD2E-072133508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2905" y="3370647"/>
            <a:ext cx="213159" cy="71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AA9166-152F-0FA0-013F-07185E56F972}"/>
              </a:ext>
            </a:extLst>
          </p:cNvPr>
          <p:cNvSpPr txBox="1"/>
          <p:nvPr/>
        </p:nvSpPr>
        <p:spPr>
          <a:xfrm>
            <a:off x="354412" y="2077985"/>
            <a:ext cx="318123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/>
              </a:rPr>
              <a:t>Usually</a:t>
            </a:r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3600" b="1" dirty="0">
                <a:solidFill>
                  <a:schemeClr val="bg1"/>
                </a:solidFill>
                <a:latin typeface="Century Gothic"/>
              </a:rPr>
              <a:t>the door numbers count in 2’s </a:t>
            </a:r>
            <a:endParaRPr lang="en-GB" sz="36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87AF31-CA1D-AB0D-B4F9-58BEEF5E39B5}"/>
              </a:ext>
            </a:extLst>
          </p:cNvPr>
          <p:cNvGrpSpPr/>
          <p:nvPr/>
        </p:nvGrpSpPr>
        <p:grpSpPr>
          <a:xfrm>
            <a:off x="3819933" y="532104"/>
            <a:ext cx="7327540" cy="2885208"/>
            <a:chOff x="3819933" y="532104"/>
            <a:chExt cx="7327540" cy="288520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9DCF919-BD67-DBEB-B879-DA20B6073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476405" y="537311"/>
              <a:ext cx="1202398" cy="243307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0A16DD3-F72E-92D8-39E0-02DA8EF4F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003104" y="537819"/>
              <a:ext cx="1202398" cy="2433072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4D99842-D15E-EA10-3C88-14700D7A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9945075" y="553499"/>
              <a:ext cx="1202398" cy="243307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566E7A0-AA15-426B-8A7F-DACAF2AB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5525688" y="532104"/>
              <a:ext cx="1202397" cy="243307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32A19C-C924-122E-887E-450E93F80881}"/>
                </a:ext>
              </a:extLst>
            </p:cNvPr>
            <p:cNvSpPr txBox="1"/>
            <p:nvPr/>
          </p:nvSpPr>
          <p:spPr>
            <a:xfrm>
              <a:off x="5535684" y="3016645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two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28C186-BFA4-0196-8A3E-76B88D852DD9}"/>
                </a:ext>
              </a:extLst>
            </p:cNvPr>
            <p:cNvSpPr txBox="1"/>
            <p:nvPr/>
          </p:nvSpPr>
          <p:spPr>
            <a:xfrm>
              <a:off x="7003104" y="3026734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four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0D88F0-79C4-AB14-BE1F-411858AF3C84}"/>
                </a:ext>
              </a:extLst>
            </p:cNvPr>
            <p:cNvSpPr txBox="1"/>
            <p:nvPr/>
          </p:nvSpPr>
          <p:spPr>
            <a:xfrm>
              <a:off x="8489026" y="3038041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six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1DCAA8-52E3-9EE0-EAB7-32274FA3D40E}"/>
                </a:ext>
              </a:extLst>
            </p:cNvPr>
            <p:cNvSpPr txBox="1"/>
            <p:nvPr/>
          </p:nvSpPr>
          <p:spPr>
            <a:xfrm>
              <a:off x="9969862" y="3047980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eight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6485D9-A14D-BA1B-81FD-2CE1BF80882F}"/>
                </a:ext>
              </a:extLst>
            </p:cNvPr>
            <p:cNvSpPr txBox="1"/>
            <p:nvPr/>
          </p:nvSpPr>
          <p:spPr>
            <a:xfrm>
              <a:off x="3819933" y="1159238"/>
              <a:ext cx="170700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009CA6"/>
                  </a:solidFill>
                  <a:latin typeface="Century Gothic" panose="020B0502020202020204" pitchFamily="34" charset="0"/>
                </a:rPr>
                <a:t>even</a:t>
              </a:r>
            </a:p>
            <a:p>
              <a:endParaRPr lang="en-GB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88D50A-3A4D-6766-D7E8-78B351B4C2B1}"/>
              </a:ext>
            </a:extLst>
          </p:cNvPr>
          <p:cNvGrpSpPr/>
          <p:nvPr/>
        </p:nvGrpSpPr>
        <p:grpSpPr>
          <a:xfrm>
            <a:off x="4025964" y="3850036"/>
            <a:ext cx="7121509" cy="2833736"/>
            <a:chOff x="4025964" y="3850036"/>
            <a:chExt cx="7121509" cy="283373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E5B23DF-CF02-52C0-4F2D-7E4F1A3A7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8476405" y="3855242"/>
              <a:ext cx="1202398" cy="2433071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F070384-87FE-D502-245A-113C58DFE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7003104" y="3855750"/>
              <a:ext cx="1202398" cy="2433071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D81F28B-EDE9-2259-32ED-E2CD3A5AB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9945075" y="3871430"/>
              <a:ext cx="1202398" cy="2433071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81067DA-E69D-49EB-9351-A438A3D5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5525688" y="3850036"/>
              <a:ext cx="1202397" cy="243306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E927F7-C449-0E74-AA5E-107F4F7C9683}"/>
                </a:ext>
              </a:extLst>
            </p:cNvPr>
            <p:cNvSpPr txBox="1"/>
            <p:nvPr/>
          </p:nvSpPr>
          <p:spPr>
            <a:xfrm>
              <a:off x="5565444" y="6283105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one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3DFDFA-C1FD-1D4D-A8ED-DAFB2A7623E7}"/>
                </a:ext>
              </a:extLst>
            </p:cNvPr>
            <p:cNvSpPr txBox="1"/>
            <p:nvPr/>
          </p:nvSpPr>
          <p:spPr>
            <a:xfrm>
              <a:off x="7032864" y="6293194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three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E69551-8EC8-A35C-CC4E-4276677B6E43}"/>
                </a:ext>
              </a:extLst>
            </p:cNvPr>
            <p:cNvSpPr txBox="1"/>
            <p:nvPr/>
          </p:nvSpPr>
          <p:spPr>
            <a:xfrm>
              <a:off x="8518786" y="6304501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five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2C5630-26A6-32FB-5C9E-237C14235E73}"/>
                </a:ext>
              </a:extLst>
            </p:cNvPr>
            <p:cNvSpPr txBox="1"/>
            <p:nvPr/>
          </p:nvSpPr>
          <p:spPr>
            <a:xfrm>
              <a:off x="9999622" y="6314440"/>
              <a:ext cx="1093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entury Gothic" panose="020B0502020202020204" pitchFamily="34" charset="0"/>
                </a:rPr>
                <a:t>seven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5662C0-218B-EBA7-9142-3601E22A8738}"/>
                </a:ext>
              </a:extLst>
            </p:cNvPr>
            <p:cNvSpPr txBox="1"/>
            <p:nvPr/>
          </p:nvSpPr>
          <p:spPr>
            <a:xfrm>
              <a:off x="4025964" y="4428609"/>
              <a:ext cx="170700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E94635"/>
                  </a:solidFill>
                  <a:latin typeface="Century Gothic" panose="020B0502020202020204" pitchFamily="34" charset="0"/>
                </a:rPr>
                <a:t>odd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8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09EA8F1-BF32-567C-DC62-622B20F58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067168">
            <a:off x="1493046" y="4283953"/>
            <a:ext cx="2788472" cy="19709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72B0CC7-A8E1-228D-F947-A1BB2DBE5372}"/>
              </a:ext>
            </a:extLst>
          </p:cNvPr>
          <p:cNvGrpSpPr/>
          <p:nvPr/>
        </p:nvGrpSpPr>
        <p:grpSpPr>
          <a:xfrm>
            <a:off x="3946624" y="-304987"/>
            <a:ext cx="5560226" cy="8247948"/>
            <a:chOff x="3905113" y="239305"/>
            <a:chExt cx="5633204" cy="802676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933B329F-3598-598B-3C09-B92E2B862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96943" y="3395981"/>
              <a:ext cx="137157" cy="45719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1524B82-9D95-00FE-D4D1-3D888366E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3905113" y="239305"/>
              <a:ext cx="5633204" cy="802676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4B9869-1B6A-0FB9-338A-7F7E11CCACE4}"/>
                </a:ext>
              </a:extLst>
            </p:cNvPr>
            <p:cNvSpPr txBox="1"/>
            <p:nvPr/>
          </p:nvSpPr>
          <p:spPr>
            <a:xfrm>
              <a:off x="4606988" y="2533995"/>
              <a:ext cx="4229453" cy="278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>
                  <a:solidFill>
                    <a:srgbClr val="00415A"/>
                  </a:solidFill>
                  <a:latin typeface="Century Gothic" panose="020B0502020202020204" pitchFamily="34" charset="0"/>
                </a:rPr>
                <a:t>Ready for the challenge?</a:t>
              </a:r>
            </a:p>
            <a:p>
              <a:endParaRPr lang="en-GB" dirty="0"/>
            </a:p>
          </p:txBody>
        </p: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43BFB496-8F3E-F4A9-0F0A-ED94E54DA9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2368778">
            <a:off x="10208289" y="1401297"/>
            <a:ext cx="635000" cy="4165599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023FD1E5-7F7D-F6B6-346D-83322A796D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08115" y="2132877"/>
            <a:ext cx="2954925" cy="300376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A20DC83-63A5-BB4E-7C25-90892E1348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712077">
            <a:off x="1724616" y="197016"/>
            <a:ext cx="1893385" cy="281904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1CBE7EF4-A5F8-08CB-C8D7-DA738F9821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97940" y="5870627"/>
            <a:ext cx="2829754" cy="79277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CB6B8EB-3ED4-0721-E4B2-EBBE29348B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48848" y="5870627"/>
            <a:ext cx="2829754" cy="79277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4507410-F406-3147-938B-C81E2E24DCB6}"/>
              </a:ext>
            </a:extLst>
          </p:cNvPr>
          <p:cNvSpPr txBox="1"/>
          <p:nvPr/>
        </p:nvSpPr>
        <p:spPr>
          <a:xfrm>
            <a:off x="7771252" y="5919133"/>
            <a:ext cx="397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DC627"/>
                </a:solidFill>
                <a:latin typeface="Century Gothic" panose="020B0502020202020204" pitchFamily="34" charset="0"/>
              </a:rPr>
              <a:t>Let’s get sorted!</a:t>
            </a:r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F95338-F70A-BDED-05AB-5F5411C6281A}"/>
              </a:ext>
            </a:extLst>
          </p:cNvPr>
          <p:cNvSpPr/>
          <p:nvPr/>
        </p:nvSpPr>
        <p:spPr>
          <a:xfrm>
            <a:off x="6917635" y="5625548"/>
            <a:ext cx="4960967" cy="154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B05EA-0890-BF7F-E7B1-3A58A672158F}"/>
              </a:ext>
            </a:extLst>
          </p:cNvPr>
          <p:cNvSpPr/>
          <p:nvPr/>
        </p:nvSpPr>
        <p:spPr>
          <a:xfrm>
            <a:off x="7513306" y="1264142"/>
            <a:ext cx="1996033" cy="4186492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09F464-8AEE-DC15-BAC7-90B3D9E2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6699" y="1260870"/>
            <a:ext cx="1959414" cy="396490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DB1936F-E616-B696-0952-F611EF7E0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9241" y="1261377"/>
            <a:ext cx="1959415" cy="39649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274C206-27D6-B34E-4BD3-8788C2E92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04157" y="1264142"/>
            <a:ext cx="1959415" cy="39649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124169D-00D6-C0F8-A480-D90E2342C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59072" y="1260870"/>
            <a:ext cx="1959415" cy="39649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A10581-A4A5-6934-1FD3-1355DA199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531615" y="1278431"/>
            <a:ext cx="1959414" cy="39649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11964-E1BF-80B1-3463-B4DB18C5F035}"/>
              </a:ext>
            </a:extLst>
          </p:cNvPr>
          <p:cNvSpPr/>
          <p:nvPr/>
        </p:nvSpPr>
        <p:spPr>
          <a:xfrm>
            <a:off x="0" y="5179512"/>
            <a:ext cx="12191999" cy="1697331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58551-AA01-9901-38A6-BE58BE0B9C21}"/>
              </a:ext>
            </a:extLst>
          </p:cNvPr>
          <p:cNvSpPr txBox="1"/>
          <p:nvPr/>
        </p:nvSpPr>
        <p:spPr>
          <a:xfrm>
            <a:off x="494213" y="5358062"/>
            <a:ext cx="5676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is the missing number?</a:t>
            </a:r>
          </a:p>
          <a:p>
            <a:endParaRPr lang="en-GB" dirty="0"/>
          </a:p>
        </p:txBody>
      </p:sp>
      <p:sp>
        <p:nvSpPr>
          <p:cNvPr id="14" name="Oval 13">
            <a:hlinkClick r:id="" action="ppaction://hlinkshowjump?jump=nextslide">
              <a:snd r:embed="rId12" name="ding-dong.wav"/>
            </a:hlinkClick>
            <a:extLst>
              <a:ext uri="{FF2B5EF4-FFF2-40B4-BE49-F238E27FC236}">
                <a16:creationId xmlns:a16="http://schemas.microsoft.com/office/drawing/2014/main" id="{97423089-F083-1A9A-2799-667D587855BA}"/>
              </a:ext>
            </a:extLst>
          </p:cNvPr>
          <p:cNvSpPr/>
          <p:nvPr/>
        </p:nvSpPr>
        <p:spPr>
          <a:xfrm>
            <a:off x="6257847" y="5356859"/>
            <a:ext cx="1385524" cy="1385524"/>
          </a:xfrm>
          <a:prstGeom prst="ellipse">
            <a:avLst/>
          </a:prstGeom>
          <a:solidFill>
            <a:srgbClr val="FDC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>
              <a:solidFill>
                <a:srgbClr val="FDC627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6E55A1-2FE8-FB02-ED07-7445ED8597B5}"/>
              </a:ext>
            </a:extLst>
          </p:cNvPr>
          <p:cNvSpPr txBox="1"/>
          <p:nvPr/>
        </p:nvSpPr>
        <p:spPr>
          <a:xfrm>
            <a:off x="6450577" y="5537111"/>
            <a:ext cx="7013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5</a:t>
            </a:r>
            <a:endParaRPr lang="en-GB" sz="60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797FA4D-626A-A8AD-C94D-9117D1D56A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25409" y="5709684"/>
            <a:ext cx="219277" cy="563857"/>
          </a:xfrm>
          <a:prstGeom prst="rect">
            <a:avLst/>
          </a:prstGeom>
        </p:spPr>
      </p:pic>
      <p:grpSp>
        <p:nvGrpSpPr>
          <p:cNvPr id="11" name="number6">
            <a:extLst>
              <a:ext uri="{FF2B5EF4-FFF2-40B4-BE49-F238E27FC236}">
                <a16:creationId xmlns:a16="http://schemas.microsoft.com/office/drawing/2014/main" id="{DA212FB9-DF8E-74E7-164C-4F2701F8EB28}"/>
              </a:ext>
            </a:extLst>
          </p:cNvPr>
          <p:cNvGrpSpPr/>
          <p:nvPr/>
        </p:nvGrpSpPr>
        <p:grpSpPr>
          <a:xfrm>
            <a:off x="8344549" y="5356859"/>
            <a:ext cx="1385524" cy="1385524"/>
            <a:chOff x="8344549" y="5356859"/>
            <a:chExt cx="1385524" cy="138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E60580F-6AE4-03F6-E1AD-95D2E80AD7B6}"/>
                </a:ext>
              </a:extLst>
            </p:cNvPr>
            <p:cNvGrpSpPr/>
            <p:nvPr/>
          </p:nvGrpSpPr>
          <p:grpSpPr>
            <a:xfrm>
              <a:off x="8344549" y="5356859"/>
              <a:ext cx="1385524" cy="1385524"/>
              <a:chOff x="2521670" y="1412712"/>
              <a:chExt cx="2001635" cy="200163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57BC7E1-7C60-4FEC-5F83-0264FBA2A9F2}"/>
                  </a:ext>
                </a:extLst>
              </p:cNvPr>
              <p:cNvSpPr/>
              <p:nvPr/>
            </p:nvSpPr>
            <p:spPr>
              <a:xfrm>
                <a:off x="2521670" y="1412712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EDDE9-28B0-538E-32B1-C434D24E88D9}"/>
                  </a:ext>
                </a:extLst>
              </p:cNvPr>
              <p:cNvSpPr txBox="1"/>
              <p:nvPr/>
            </p:nvSpPr>
            <p:spPr>
              <a:xfrm>
                <a:off x="2800103" y="1673117"/>
                <a:ext cx="1013266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 dirty="0">
                    <a:latin typeface="Century Gothic" panose="020B0502020202020204" pitchFamily="34" charset="0"/>
                  </a:rPr>
                  <a:t>6</a:t>
                </a:r>
                <a:endParaRPr lang="en-GB" sz="6000" dirty="0"/>
              </a:p>
            </p:txBody>
          </p:sp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1E388F2-1367-F839-2FE8-06BCB85AD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176188" y="5740921"/>
              <a:ext cx="219277" cy="563857"/>
            </a:xfrm>
            <a:prstGeom prst="rect">
              <a:avLst/>
            </a:prstGeom>
          </p:spPr>
        </p:pic>
      </p:grpSp>
      <p:grpSp>
        <p:nvGrpSpPr>
          <p:cNvPr id="21" name="number7">
            <a:extLst>
              <a:ext uri="{FF2B5EF4-FFF2-40B4-BE49-F238E27FC236}">
                <a16:creationId xmlns:a16="http://schemas.microsoft.com/office/drawing/2014/main" id="{A15C3C47-70AA-BD95-B680-42F480B7CF18}"/>
              </a:ext>
            </a:extLst>
          </p:cNvPr>
          <p:cNvGrpSpPr/>
          <p:nvPr/>
        </p:nvGrpSpPr>
        <p:grpSpPr>
          <a:xfrm>
            <a:off x="10438155" y="5356859"/>
            <a:ext cx="1385524" cy="1385524"/>
            <a:chOff x="10566498" y="5356859"/>
            <a:chExt cx="1385524" cy="13855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F61ED2-3D9D-D544-504F-2825433DD091}"/>
                </a:ext>
              </a:extLst>
            </p:cNvPr>
            <p:cNvGrpSpPr/>
            <p:nvPr/>
          </p:nvGrpSpPr>
          <p:grpSpPr>
            <a:xfrm>
              <a:off x="10566498" y="5356859"/>
              <a:ext cx="1385524" cy="1385524"/>
              <a:chOff x="2521670" y="1412712"/>
              <a:chExt cx="2001635" cy="2001635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C03F8DC-7B3B-B8A0-6915-50533349306C}"/>
                  </a:ext>
                </a:extLst>
              </p:cNvPr>
              <p:cNvSpPr/>
              <p:nvPr/>
            </p:nvSpPr>
            <p:spPr>
              <a:xfrm>
                <a:off x="2521670" y="1412712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CB5872-0375-DBE4-DC60-BE732E2741CE}"/>
                  </a:ext>
                </a:extLst>
              </p:cNvPr>
              <p:cNvSpPr txBox="1"/>
              <p:nvPr/>
            </p:nvSpPr>
            <p:spPr>
              <a:xfrm>
                <a:off x="2800103" y="1673117"/>
                <a:ext cx="1013266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 dirty="0">
                    <a:latin typeface="Century Gothic" panose="020B0502020202020204" pitchFamily="34" charset="0"/>
                  </a:rPr>
                  <a:t>7</a:t>
                </a:r>
                <a:endParaRPr lang="en-GB" sz="6000" dirty="0"/>
              </a:p>
            </p:txBody>
          </p:sp>
        </p:grp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0FC5DAA-2BC4-D06E-0D31-5F9F0FBEF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361318" y="5709684"/>
              <a:ext cx="219277" cy="563857"/>
            </a:xfrm>
            <a:prstGeom prst="rect">
              <a:avLst/>
            </a:prstGeom>
          </p:spPr>
        </p:pic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grpSp>
        <p:nvGrpSpPr>
          <p:cNvPr id="27" name="try again">
            <a:extLst>
              <a:ext uri="{FF2B5EF4-FFF2-40B4-BE49-F238E27FC236}">
                <a16:creationId xmlns:a16="http://schemas.microsoft.com/office/drawing/2014/main" id="{C11CD85E-0260-B2F9-6C70-9D8556947D15}"/>
              </a:ext>
            </a:extLst>
          </p:cNvPr>
          <p:cNvGrpSpPr/>
          <p:nvPr/>
        </p:nvGrpSpPr>
        <p:grpSpPr>
          <a:xfrm>
            <a:off x="8044209" y="5661801"/>
            <a:ext cx="2071306" cy="722096"/>
            <a:chOff x="5765397" y="4280752"/>
            <a:chExt cx="2886676" cy="1006349"/>
          </a:xfrm>
          <a:solidFill>
            <a:srgbClr val="00415A"/>
          </a:solidFill>
          <a:effectLst/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4C144FD-8A2C-AB46-6D3F-5A3B1E34B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29171"/>
            <a:stretch/>
          </p:blipFill>
          <p:spPr>
            <a:xfrm>
              <a:off x="5765397" y="4280752"/>
              <a:ext cx="2544246" cy="100634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5469A8-BFC5-04B0-3708-78343D43B817}"/>
                </a:ext>
              </a:extLst>
            </p:cNvPr>
            <p:cNvSpPr txBox="1"/>
            <p:nvPr/>
          </p:nvSpPr>
          <p:spPr>
            <a:xfrm>
              <a:off x="5905831" y="4505120"/>
              <a:ext cx="2746242" cy="557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Try again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try again">
            <a:extLst>
              <a:ext uri="{FF2B5EF4-FFF2-40B4-BE49-F238E27FC236}">
                <a16:creationId xmlns:a16="http://schemas.microsoft.com/office/drawing/2014/main" id="{05B2796E-396A-C541-C239-EA202ABEFC30}"/>
              </a:ext>
            </a:extLst>
          </p:cNvPr>
          <p:cNvGrpSpPr/>
          <p:nvPr/>
        </p:nvGrpSpPr>
        <p:grpSpPr>
          <a:xfrm>
            <a:off x="10095264" y="5671002"/>
            <a:ext cx="2071306" cy="722096"/>
            <a:chOff x="5765397" y="4280752"/>
            <a:chExt cx="2886676" cy="1006349"/>
          </a:xfrm>
          <a:solidFill>
            <a:srgbClr val="00415A"/>
          </a:solidFill>
          <a:effectLst/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B9C08155-4D25-C620-0005-B42224AA6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29171"/>
            <a:stretch/>
          </p:blipFill>
          <p:spPr>
            <a:xfrm>
              <a:off x="5765397" y="4280752"/>
              <a:ext cx="2544246" cy="100634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4A2AE7-929E-B6C8-58AD-DFEC1345A75A}"/>
                </a:ext>
              </a:extLst>
            </p:cNvPr>
            <p:cNvSpPr txBox="1"/>
            <p:nvPr/>
          </p:nvSpPr>
          <p:spPr>
            <a:xfrm>
              <a:off x="5905831" y="4505120"/>
              <a:ext cx="2746242" cy="557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Try again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Oval 32">
            <a:hlinkClick r:id="" action="ppaction://hlinkshowjump?jump=nextslide">
              <a:snd r:embed="rId12" name="ding-dong.wav"/>
            </a:hlinkClick>
            <a:extLst>
              <a:ext uri="{FF2B5EF4-FFF2-40B4-BE49-F238E27FC236}">
                <a16:creationId xmlns:a16="http://schemas.microsoft.com/office/drawing/2014/main" id="{7E881D14-427C-FF66-245B-A6380162E107}"/>
              </a:ext>
            </a:extLst>
          </p:cNvPr>
          <p:cNvSpPr/>
          <p:nvPr/>
        </p:nvSpPr>
        <p:spPr>
          <a:xfrm>
            <a:off x="6096000" y="5179512"/>
            <a:ext cx="1699771" cy="1715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>
              <a:solidFill>
                <a:srgbClr val="FDC62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7372FC-2E99-287A-5B54-36F96E0B6A66}"/>
              </a:ext>
            </a:extLst>
          </p:cNvPr>
          <p:cNvSpPr/>
          <p:nvPr/>
        </p:nvSpPr>
        <p:spPr>
          <a:xfrm>
            <a:off x="7513306" y="1264142"/>
            <a:ext cx="1996033" cy="4186492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09F464-8AEE-DC15-BAC7-90B3D9E2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6699" y="1260870"/>
            <a:ext cx="1959414" cy="396490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DB1936F-E616-B696-0952-F611EF7E0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9241" y="1261377"/>
            <a:ext cx="1959415" cy="39649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274C206-27D6-B34E-4BD3-8788C2E92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04157" y="1264142"/>
            <a:ext cx="1959415" cy="39649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124169D-00D6-C0F8-A480-D90E2342C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59072" y="1260870"/>
            <a:ext cx="1959415" cy="39649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A10581-A4A5-6934-1FD3-1355DA199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531615" y="1278431"/>
            <a:ext cx="1959414" cy="39649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11964-E1BF-80B1-3463-B4DB18C5F035}"/>
              </a:ext>
            </a:extLst>
          </p:cNvPr>
          <p:cNvSpPr/>
          <p:nvPr/>
        </p:nvSpPr>
        <p:spPr>
          <a:xfrm>
            <a:off x="0" y="5179512"/>
            <a:ext cx="12191999" cy="1697331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4D6B5DE3-AEEA-DA09-A294-5367721904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81382" y="5605797"/>
            <a:ext cx="3064189" cy="85845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88049E-65F6-183A-6E04-325C9C20AD14}"/>
              </a:ext>
            </a:extLst>
          </p:cNvPr>
          <p:cNvSpPr txBox="1"/>
          <p:nvPr/>
        </p:nvSpPr>
        <p:spPr>
          <a:xfrm>
            <a:off x="489008" y="5718471"/>
            <a:ext cx="63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missing number was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8EC6B1-58F2-446F-CF62-EB27D285181A}"/>
              </a:ext>
            </a:extLst>
          </p:cNvPr>
          <p:cNvSpPr txBox="1"/>
          <p:nvPr/>
        </p:nvSpPr>
        <p:spPr>
          <a:xfrm>
            <a:off x="6727563" y="5450634"/>
            <a:ext cx="95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536E05D-B33E-173E-B726-C4DD9CC2B2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13306" y="5335605"/>
            <a:ext cx="415242" cy="10677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C30D9F-1338-464C-8314-3DF0F2A1042F}"/>
              </a:ext>
            </a:extLst>
          </p:cNvPr>
          <p:cNvSpPr txBox="1"/>
          <p:nvPr/>
        </p:nvSpPr>
        <p:spPr>
          <a:xfrm>
            <a:off x="8931274" y="5734158"/>
            <a:ext cx="274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Next</a:t>
            </a:r>
            <a:endParaRPr lang="en-GB" sz="32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A89538E-47BC-BC2C-631B-B2F7B72FCB53}"/>
              </a:ext>
            </a:extLst>
          </p:cNvPr>
          <p:cNvGrpSpPr/>
          <p:nvPr/>
        </p:nvGrpSpPr>
        <p:grpSpPr>
          <a:xfrm>
            <a:off x="8198759" y="5350123"/>
            <a:ext cx="1318147" cy="1318147"/>
            <a:chOff x="6342291" y="3307892"/>
            <a:chExt cx="1496605" cy="149660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7AE7E8F-E620-BF21-C111-997C1DFA95E5}"/>
                </a:ext>
              </a:extLst>
            </p:cNvPr>
            <p:cNvSpPr/>
            <p:nvPr/>
          </p:nvSpPr>
          <p:spPr>
            <a:xfrm>
              <a:off x="6342291" y="3307892"/>
              <a:ext cx="1496605" cy="1496605"/>
            </a:xfrm>
            <a:prstGeom prst="ellipse">
              <a:avLst/>
            </a:prstGeom>
            <a:solidFill>
              <a:srgbClr val="006C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6D84EE0-5600-CB4F-7B10-F8F8DED60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73331" y="3551711"/>
              <a:ext cx="1055721" cy="1035221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C257F944-4A5E-ABC4-F1A4-C6E37D57495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 rot="21154988" flipH="1">
            <a:off x="7656085" y="-151896"/>
            <a:ext cx="2365470" cy="2365470"/>
          </a:xfrm>
          <a:prstGeom prst="rect">
            <a:avLst/>
          </a:prstGeom>
        </p:spPr>
      </p:pic>
      <p:sp>
        <p:nvSpPr>
          <p:cNvPr id="10" name="Rectangl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F83E77-137A-7691-0E9A-61C919BDE170}"/>
              </a:ext>
            </a:extLst>
          </p:cNvPr>
          <p:cNvSpPr/>
          <p:nvPr/>
        </p:nvSpPr>
        <p:spPr>
          <a:xfrm>
            <a:off x="6917635" y="5307497"/>
            <a:ext cx="4960967" cy="1540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91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242E3DBA-0A56-A1FB-E555-25BEAF28F400}"/>
              </a:ext>
            </a:extLst>
          </p:cNvPr>
          <p:cNvSpPr/>
          <p:nvPr/>
        </p:nvSpPr>
        <p:spPr>
          <a:xfrm>
            <a:off x="7513306" y="1264142"/>
            <a:ext cx="1996033" cy="4186492"/>
          </a:xfrm>
          <a:prstGeom prst="rect">
            <a:avLst/>
          </a:prstGeom>
          <a:noFill/>
          <a:ln w="127000">
            <a:solidFill>
              <a:srgbClr val="E6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09F464-8AEE-DC15-BAC7-90B3D9E2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76699" y="1260871"/>
            <a:ext cx="1959414" cy="39649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DB1936F-E616-B696-0952-F611EF7E0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9241" y="1261377"/>
            <a:ext cx="1959415" cy="396490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274C206-27D6-B34E-4BD3-8788C2E92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04157" y="1264142"/>
            <a:ext cx="1959415" cy="396490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124169D-00D6-C0F8-A480-D90E2342C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59072" y="1260870"/>
            <a:ext cx="1959415" cy="39649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A10581-A4A5-6934-1FD3-1355DA199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531615" y="1278431"/>
            <a:ext cx="1959414" cy="39649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11964-E1BF-80B1-3463-B4DB18C5F035}"/>
              </a:ext>
            </a:extLst>
          </p:cNvPr>
          <p:cNvSpPr/>
          <p:nvPr/>
        </p:nvSpPr>
        <p:spPr>
          <a:xfrm>
            <a:off x="0" y="5179512"/>
            <a:ext cx="12191999" cy="1697331"/>
          </a:xfrm>
          <a:prstGeom prst="rect">
            <a:avLst/>
          </a:prstGeom>
          <a:solidFill>
            <a:srgbClr val="E67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58551-AA01-9901-38A6-BE58BE0B9C21}"/>
              </a:ext>
            </a:extLst>
          </p:cNvPr>
          <p:cNvSpPr txBox="1"/>
          <p:nvPr/>
        </p:nvSpPr>
        <p:spPr>
          <a:xfrm>
            <a:off x="494213" y="5358062"/>
            <a:ext cx="5676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Century Gothic" panose="020B0502020202020204" pitchFamily="34" charset="0"/>
              </a:rPr>
              <a:t>What is the missing number?</a:t>
            </a:r>
          </a:p>
          <a:p>
            <a:endParaRPr lang="en-GB"/>
          </a:p>
        </p:txBody>
      </p:sp>
      <p:grpSp>
        <p:nvGrpSpPr>
          <p:cNvPr id="11" name="number 5">
            <a:extLst>
              <a:ext uri="{FF2B5EF4-FFF2-40B4-BE49-F238E27FC236}">
                <a16:creationId xmlns:a16="http://schemas.microsoft.com/office/drawing/2014/main" id="{890A4B1A-7C28-0E41-5883-B8401A79F411}"/>
              </a:ext>
            </a:extLst>
          </p:cNvPr>
          <p:cNvGrpSpPr/>
          <p:nvPr/>
        </p:nvGrpSpPr>
        <p:grpSpPr>
          <a:xfrm>
            <a:off x="6257847" y="5356859"/>
            <a:ext cx="1385524" cy="1385524"/>
            <a:chOff x="7252458" y="5356859"/>
            <a:chExt cx="1385524" cy="13855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5E53282-78D3-753E-95E5-557B6F274F04}"/>
                </a:ext>
              </a:extLst>
            </p:cNvPr>
            <p:cNvGrpSpPr/>
            <p:nvPr/>
          </p:nvGrpSpPr>
          <p:grpSpPr>
            <a:xfrm>
              <a:off x="7252458" y="5356859"/>
              <a:ext cx="1385524" cy="1385524"/>
              <a:chOff x="3216940" y="1412711"/>
              <a:chExt cx="2001635" cy="200163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7423089-F083-1A9A-2799-667D587855BA}"/>
                  </a:ext>
                </a:extLst>
              </p:cNvPr>
              <p:cNvSpPr/>
              <p:nvPr/>
            </p:nvSpPr>
            <p:spPr>
              <a:xfrm>
                <a:off x="3216940" y="1412711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6E55A1-2FE8-FB02-ED07-7445ED8597B5}"/>
                  </a:ext>
                </a:extLst>
              </p:cNvPr>
              <p:cNvSpPr txBox="1"/>
              <p:nvPr/>
            </p:nvSpPr>
            <p:spPr>
              <a:xfrm>
                <a:off x="3495372" y="1673117"/>
                <a:ext cx="1013266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>
                    <a:latin typeface="Century Gothic" panose="020B0502020202020204" pitchFamily="34" charset="0"/>
                  </a:rPr>
                  <a:t>5</a:t>
                </a:r>
                <a:endParaRPr lang="en-GB" sz="6000"/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797FA4D-626A-A8AD-C94D-9117D1D56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120020" y="5709684"/>
              <a:ext cx="219277" cy="563857"/>
            </a:xfrm>
            <a:prstGeom prst="rect">
              <a:avLst/>
            </a:prstGeom>
          </p:spPr>
        </p:pic>
      </p:grpSp>
      <p:grpSp>
        <p:nvGrpSpPr>
          <p:cNvPr id="16" name="number 6">
            <a:extLst>
              <a:ext uri="{FF2B5EF4-FFF2-40B4-BE49-F238E27FC236}">
                <a16:creationId xmlns:a16="http://schemas.microsoft.com/office/drawing/2014/main" id="{2C62F6F2-DBA3-26E0-8595-E0C74AE7B452}"/>
              </a:ext>
            </a:extLst>
          </p:cNvPr>
          <p:cNvGrpSpPr/>
          <p:nvPr/>
        </p:nvGrpSpPr>
        <p:grpSpPr>
          <a:xfrm>
            <a:off x="8344549" y="5356859"/>
            <a:ext cx="1385524" cy="1385524"/>
            <a:chOff x="8758381" y="5356859"/>
            <a:chExt cx="1385524" cy="138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E60580F-6AE4-03F6-E1AD-95D2E80AD7B6}"/>
                </a:ext>
              </a:extLst>
            </p:cNvPr>
            <p:cNvGrpSpPr/>
            <p:nvPr/>
          </p:nvGrpSpPr>
          <p:grpSpPr>
            <a:xfrm>
              <a:off x="8758381" y="5356859"/>
              <a:ext cx="1385524" cy="1385524"/>
              <a:chOff x="2521670" y="1412712"/>
              <a:chExt cx="2001635" cy="200163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57BC7E1-7C60-4FEC-5F83-0264FBA2A9F2}"/>
                  </a:ext>
                </a:extLst>
              </p:cNvPr>
              <p:cNvSpPr/>
              <p:nvPr/>
            </p:nvSpPr>
            <p:spPr>
              <a:xfrm>
                <a:off x="2521670" y="1412712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EDDE9-28B0-538E-32B1-C434D24E88D9}"/>
                  </a:ext>
                </a:extLst>
              </p:cNvPr>
              <p:cNvSpPr txBox="1"/>
              <p:nvPr/>
            </p:nvSpPr>
            <p:spPr>
              <a:xfrm>
                <a:off x="2800103" y="1673117"/>
                <a:ext cx="1013266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 dirty="0">
                    <a:latin typeface="Century Gothic" panose="020B0502020202020204" pitchFamily="34" charset="0"/>
                  </a:rPr>
                  <a:t>6</a:t>
                </a:r>
                <a:endParaRPr lang="en-GB" sz="6000" dirty="0"/>
              </a:p>
            </p:txBody>
          </p:sp>
        </p:grp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1E388F2-1367-F839-2FE8-06BCB85AD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590020" y="5740921"/>
              <a:ext cx="219277" cy="56385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5C3C47-70AA-BD95-B680-42F480B7CF18}"/>
              </a:ext>
            </a:extLst>
          </p:cNvPr>
          <p:cNvGrpSpPr/>
          <p:nvPr/>
        </p:nvGrpSpPr>
        <p:grpSpPr>
          <a:xfrm>
            <a:off x="10438155" y="5356859"/>
            <a:ext cx="1385524" cy="1385524"/>
            <a:chOff x="10566498" y="5356859"/>
            <a:chExt cx="1385524" cy="13855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F61ED2-3D9D-D544-504F-2825433DD091}"/>
                </a:ext>
              </a:extLst>
            </p:cNvPr>
            <p:cNvGrpSpPr/>
            <p:nvPr/>
          </p:nvGrpSpPr>
          <p:grpSpPr>
            <a:xfrm>
              <a:off x="10566498" y="5356859"/>
              <a:ext cx="1385524" cy="1385524"/>
              <a:chOff x="2521670" y="1412712"/>
              <a:chExt cx="2001635" cy="2001635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C03F8DC-7B3B-B8A0-6915-50533349306C}"/>
                  </a:ext>
                </a:extLst>
              </p:cNvPr>
              <p:cNvSpPr/>
              <p:nvPr/>
            </p:nvSpPr>
            <p:spPr>
              <a:xfrm>
                <a:off x="2521670" y="1412712"/>
                <a:ext cx="2001635" cy="2001635"/>
              </a:xfrm>
              <a:prstGeom prst="ellipse">
                <a:avLst/>
              </a:prstGeom>
              <a:solidFill>
                <a:srgbClr val="FDC6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200" b="1">
                  <a:solidFill>
                    <a:srgbClr val="FDC62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CB5872-0375-DBE4-DC60-BE732E2741CE}"/>
                  </a:ext>
                </a:extLst>
              </p:cNvPr>
              <p:cNvSpPr txBox="1"/>
              <p:nvPr/>
            </p:nvSpPr>
            <p:spPr>
              <a:xfrm>
                <a:off x="2800103" y="1673117"/>
                <a:ext cx="1013266" cy="1467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000" b="1">
                    <a:latin typeface="Century Gothic" panose="020B0502020202020204" pitchFamily="34" charset="0"/>
                  </a:rPr>
                  <a:t>7</a:t>
                </a:r>
                <a:endParaRPr lang="en-GB" sz="6000"/>
              </a:p>
            </p:txBody>
          </p:sp>
        </p:grp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0FC5DAA-2BC4-D06E-0D31-5F9F0FBEF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361318" y="5709684"/>
              <a:ext cx="219277" cy="563857"/>
            </a:xfrm>
            <a:prstGeom prst="rect">
              <a:avLst/>
            </a:prstGeom>
          </p:spPr>
        </p:pic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6190EF3E-845B-727A-5002-6BD6D2EB01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0022016" y="-67020"/>
            <a:ext cx="2012316" cy="1421254"/>
          </a:xfrm>
          <a:prstGeom prst="rect">
            <a:avLst/>
          </a:prstGeom>
        </p:spPr>
      </p:pic>
      <p:sp>
        <p:nvSpPr>
          <p:cNvPr id="2" name="Oval 1">
            <a:hlinkClick r:id="" action="ppaction://hlinkshowjump?jump=nextslide">
              <a:snd r:embed="rId20" name="ding-dong.wav"/>
            </a:hlinkClick>
            <a:extLst>
              <a:ext uri="{FF2B5EF4-FFF2-40B4-BE49-F238E27FC236}">
                <a16:creationId xmlns:a16="http://schemas.microsoft.com/office/drawing/2014/main" id="{24D60503-4FD4-DE71-5E52-BD2C21083EE0}"/>
              </a:ext>
            </a:extLst>
          </p:cNvPr>
          <p:cNvSpPr/>
          <p:nvPr/>
        </p:nvSpPr>
        <p:spPr>
          <a:xfrm>
            <a:off x="10333884" y="5161572"/>
            <a:ext cx="1699771" cy="1715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200" b="1">
              <a:solidFill>
                <a:srgbClr val="FDC62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try again 2">
            <a:extLst>
              <a:ext uri="{FF2B5EF4-FFF2-40B4-BE49-F238E27FC236}">
                <a16:creationId xmlns:a16="http://schemas.microsoft.com/office/drawing/2014/main" id="{37D4763C-3055-C6E8-1477-D71B6428A734}"/>
              </a:ext>
            </a:extLst>
          </p:cNvPr>
          <p:cNvGrpSpPr/>
          <p:nvPr/>
        </p:nvGrpSpPr>
        <p:grpSpPr>
          <a:xfrm>
            <a:off x="5909268" y="5695467"/>
            <a:ext cx="2071306" cy="722096"/>
            <a:chOff x="5765397" y="4280752"/>
            <a:chExt cx="2886676" cy="1006349"/>
          </a:xfrm>
          <a:solidFill>
            <a:srgbClr val="00415A"/>
          </a:solidFill>
          <a:effectLst/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45A37BA-10E3-6BEF-F9DB-1E7155D1C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29171"/>
            <a:stretch/>
          </p:blipFill>
          <p:spPr>
            <a:xfrm>
              <a:off x="5765397" y="4280752"/>
              <a:ext cx="2544246" cy="100634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3C4AE4-1A65-1012-ACA4-161D28024687}"/>
                </a:ext>
              </a:extLst>
            </p:cNvPr>
            <p:cNvSpPr txBox="1"/>
            <p:nvPr/>
          </p:nvSpPr>
          <p:spPr>
            <a:xfrm>
              <a:off x="5905831" y="4505120"/>
              <a:ext cx="2746242" cy="557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Try again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try again 1">
            <a:extLst>
              <a:ext uri="{FF2B5EF4-FFF2-40B4-BE49-F238E27FC236}">
                <a16:creationId xmlns:a16="http://schemas.microsoft.com/office/drawing/2014/main" id="{70A2823D-B751-55C6-7D62-75FBEC6EA1ED}"/>
              </a:ext>
            </a:extLst>
          </p:cNvPr>
          <p:cNvGrpSpPr/>
          <p:nvPr/>
        </p:nvGrpSpPr>
        <p:grpSpPr>
          <a:xfrm>
            <a:off x="7960323" y="5704668"/>
            <a:ext cx="2071306" cy="722096"/>
            <a:chOff x="5765397" y="4280752"/>
            <a:chExt cx="2886676" cy="1006349"/>
          </a:xfrm>
          <a:solidFill>
            <a:srgbClr val="00415A"/>
          </a:solidFill>
          <a:effectLst/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C59A738-D432-774B-EEA6-A8F51FF36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29171"/>
            <a:stretch/>
          </p:blipFill>
          <p:spPr>
            <a:xfrm>
              <a:off x="5765397" y="4280752"/>
              <a:ext cx="2544246" cy="100634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590770-A26C-CAEC-48DE-ADEF3FEEE960}"/>
                </a:ext>
              </a:extLst>
            </p:cNvPr>
            <p:cNvSpPr txBox="1"/>
            <p:nvPr/>
          </p:nvSpPr>
          <p:spPr>
            <a:xfrm>
              <a:off x="5905831" y="4505120"/>
              <a:ext cx="2746242" cy="557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Try again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57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056857-a421-4dd7-adbf-1cb33da78904">
      <Terms xmlns="http://schemas.microsoft.com/office/infopath/2007/PartnerControls"/>
    </lcf76f155ced4ddcb4097134ff3c332f>
    <TaxCatchAll xmlns="5c296d42-e8b8-41af-8567-ea9598df0da3" xsi:nil="true"/>
    <SharedWithUsers xmlns="5c296d42-e8b8-41af-8567-ea9598df0da3">
      <UserInfo>
        <DisplayName/>
        <AccountId xsi:nil="true"/>
        <AccountType/>
      </UserInfo>
    </SharedWithUsers>
    <MediaLengthInSeconds xmlns="c2056857-a421-4dd7-adbf-1cb33da7890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F8165F16A1F4889A01661EF2702A9" ma:contentTypeVersion="18" ma:contentTypeDescription="Create a new document." ma:contentTypeScope="" ma:versionID="e58b607b7854edafa18cb53aa83c54ec">
  <xsd:schema xmlns:xsd="http://www.w3.org/2001/XMLSchema" xmlns:xs="http://www.w3.org/2001/XMLSchema" xmlns:p="http://schemas.microsoft.com/office/2006/metadata/properties" xmlns:ns2="c2056857-a421-4dd7-adbf-1cb33da78904" xmlns:ns3="5c296d42-e8b8-41af-8567-ea9598df0da3" targetNamespace="http://schemas.microsoft.com/office/2006/metadata/properties" ma:root="true" ma:fieldsID="5210d8ababcd701749eba0a9907479a5" ns2:_="" ns3:_="">
    <xsd:import namespace="c2056857-a421-4dd7-adbf-1cb33da78904"/>
    <xsd:import namespace="5c296d42-e8b8-41af-8567-ea9598df0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56857-a421-4dd7-adbf-1cb33da78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3d1f85-ef1b-43e6-9c3f-e0f7b5b391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96d42-e8b8-41af-8567-ea9598df0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5d1ba9-c3c0-4c4e-b533-b690c30080f1}" ma:internalName="TaxCatchAll" ma:showField="CatchAllData" ma:web="5c296d42-e8b8-41af-8567-ea9598df0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22918D-5B6A-4510-B0BF-AC5CA2530903}">
  <ds:schemaRefs>
    <ds:schemaRef ds:uri="http://schemas.microsoft.com/office/2006/metadata/properties"/>
    <ds:schemaRef ds:uri="http://schemas.microsoft.com/office/infopath/2007/PartnerControls"/>
    <ds:schemaRef ds:uri="709c9f51-35b0-485d-aa58-bd393fba340a"/>
    <ds:schemaRef ds:uri="8a4bb411-0662-4643-a904-17d9903a3ca6"/>
  </ds:schemaRefs>
</ds:datastoreItem>
</file>

<file path=customXml/itemProps2.xml><?xml version="1.0" encoding="utf-8"?>
<ds:datastoreItem xmlns:ds="http://schemas.openxmlformats.org/officeDocument/2006/customXml" ds:itemID="{FE295BB2-2829-4065-A81F-CE81391F7E71}"/>
</file>

<file path=customXml/itemProps3.xml><?xml version="1.0" encoding="utf-8"?>
<ds:datastoreItem xmlns:ds="http://schemas.openxmlformats.org/officeDocument/2006/customXml" ds:itemID="{14217581-B260-4D4E-B8DA-E5293DB1F3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173</Words>
  <Application>Microsoft Office PowerPoint</Application>
  <PresentationFormat>Widescreen</PresentationFormat>
  <Paragraphs>73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BUCKINGHAM Matt</dc:creator>
  <cp:lastModifiedBy>BUCKINGHAM Matt</cp:lastModifiedBy>
  <cp:revision>39</cp:revision>
  <dcterms:created xsi:type="dcterms:W3CDTF">2022-07-13T12:34:36Z</dcterms:created>
  <dcterms:modified xsi:type="dcterms:W3CDTF">2023-04-28T16:20:49Z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0x010100B33F8165F16A1F4889A01661EF2702A9</vt:lpwstr>
  </property>
  <property fmtid="{D5CDD505-2E9C-101B-9397-08002B2CF9AE}" pid="3" name="MediaServiceImageTags">
    <vt:lpwstr/>
  </property>
  <property fmtid="{D5CDD505-2E9C-101B-9397-08002B2CF9AE}" pid="4" name="Order">
    <vt:r8>8544000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_ColorHex">
    <vt:lpwstr/>
  </property>
  <property fmtid="{D5CDD505-2E9C-101B-9397-08002B2CF9AE}" pid="8" name="_Emoji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_ColorTag">
    <vt:lpwstr/>
  </property>
  <property fmtid="{D5CDD505-2E9C-101B-9397-08002B2CF9AE}" pid="12" name="TriggerFlowInfo">
    <vt:lpwstr/>
  </property>
</Properties>
</file>