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62" r:id="rId3"/>
    <p:sldId id="264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2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pos="5598">
          <p15:clr>
            <a:srgbClr val="A4A3A4"/>
          </p15:clr>
        </p15:guide>
        <p15:guide id="6" pos="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1" autoAdjust="0"/>
    <p:restoredTop sz="84354" autoAdjust="0"/>
  </p:normalViewPr>
  <p:slideViewPr>
    <p:cSldViewPr snapToGrid="0" snapToObjects="1">
      <p:cViewPr varScale="1">
        <p:scale>
          <a:sx n="107" d="100"/>
          <a:sy n="107" d="100"/>
        </p:scale>
        <p:origin x="1344" y="168"/>
      </p:cViewPr>
      <p:guideLst>
        <p:guide orient="horz" pos="2160"/>
        <p:guide pos="2880"/>
        <p:guide pos="2721"/>
        <p:guide orient="horz" pos="1684"/>
        <p:guide pos="5598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EA6E-8BE1-9445-A92B-A66D027662AA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2C97-6DD4-F949-9F8D-D56DCDB95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8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/>
                <a:ea typeface="Verdana"/>
                <a:cs typeface="Verdana"/>
              </a:rPr>
              <a:t>Colossus was used to help the Allies on D-Day, a major turning point in the war.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/>
                <a:ea typeface="Verdana"/>
                <a:cs typeface="Verdana"/>
              </a:rPr>
              <a:t>A message, decoded with the help of Colossus, revealed German tanks were based at the chosen drop site for a US parachute division.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/>
                <a:ea typeface="Verdana"/>
                <a:cs typeface="Verdana"/>
              </a:rPr>
              <a:t>The site was changed to help secure D-Day success.</a:t>
            </a: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Colossus was built at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Research Station at Dollis Hill</a:t>
            </a:r>
            <a:r>
              <a:rPr lang="en-US" dirty="0"/>
              <a:t>. It was later moved to Bletchley Park where more Colossi were built.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Teachers’ Notes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At the end of the war all the Colossus blueprints were destroyed.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draw plans to scale so that all the information can fit onto the page or screen.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Scale is a the relationship between the distance on the map or drawing and the distance in real life.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Tommy was an expert in valve technology </a:t>
            </a:r>
            <a:r>
              <a:rPr lang="mr-IN" baseline="0" dirty="0"/>
              <a:t>–</a:t>
            </a:r>
            <a:r>
              <a:rPr lang="en-US" baseline="0" dirty="0"/>
              <a:t> he had previously used them in telephone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6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13">
            <a:alphaModFix amt="2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20" y="662516"/>
            <a:ext cx="9240376" cy="63435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600"/>
            <a:ext cx="9144281" cy="38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091" y="3161729"/>
            <a:ext cx="8510587" cy="172767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03 – Building Colossus</a:t>
            </a:r>
            <a:br>
              <a:rPr sz="2400" dirty="0"/>
            </a:br>
            <a:r>
              <a:rPr lang="en-US" sz="2400" b="1" dirty="0">
                <a:latin typeface="Verdana"/>
                <a:ea typeface="Verdana"/>
                <a:cs typeface="Verdana"/>
              </a:rPr>
              <a:t> </a:t>
            </a:r>
            <a:br>
              <a:rPr dirty="0"/>
            </a:b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6145"/>
            <a:ext cx="8709678" cy="14282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Key words:</a:t>
            </a:r>
          </a:p>
          <a:p>
            <a:pPr algn="r"/>
            <a:r>
              <a:rPr lang="en-US" sz="2800" dirty="0">
                <a:latin typeface="Courier New"/>
                <a:cs typeface="Courier New"/>
              </a:rPr>
              <a:t>Prototype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 </a:t>
            </a:r>
            <a:r>
              <a:rPr lang="en-US" sz="2800" dirty="0">
                <a:latin typeface="Courier New"/>
                <a:cs typeface="Courier New"/>
              </a:rPr>
              <a:t>Blueprint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 </a:t>
            </a:r>
            <a:r>
              <a:rPr lang="en-US" sz="2800" dirty="0">
                <a:latin typeface="Courier New"/>
                <a:cs typeface="Courier New"/>
              </a:rPr>
              <a:t>Valve</a:t>
            </a:r>
            <a:endParaRPr lang="en-US" sz="2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8E49F-7EA0-0442-BC93-128B9A5962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2" r="4287" b="6014"/>
          <a:stretch/>
        </p:blipFill>
        <p:spPr>
          <a:xfrm>
            <a:off x="0" y="5575300"/>
            <a:ext cx="9144000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" b="1199"/>
          <a:stretch/>
        </p:blipFill>
        <p:spPr>
          <a:xfrm>
            <a:off x="5426600" y="610307"/>
            <a:ext cx="3709207" cy="6253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9" y="2673350"/>
            <a:ext cx="5834546" cy="23946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Colossus is believed to be the first programmable electronic digital computer. It was designed during the Second World War.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It was used to help to break coded messages sent between the top German generals, and to ultimately help win the war.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1283146">
            <a:off x="237264" y="1171715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Verdana"/>
                <a:ea typeface="Verdana"/>
                <a:cs typeface="Verdana"/>
              </a:rPr>
              <a:t>Computing during the Second World War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7189"/>
          <a:stretch/>
        </p:blipFill>
        <p:spPr>
          <a:xfrm>
            <a:off x="0" y="3578213"/>
            <a:ext cx="9524478" cy="3463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36346"/>
            <a:ext cx="9144000" cy="1021654"/>
          </a:xfrm>
          <a:prstGeom prst="rect">
            <a:avLst/>
          </a:prstGeom>
          <a:solidFill>
            <a:srgbClr val="663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320" y="2687601"/>
            <a:ext cx="7752506" cy="741399"/>
          </a:xfrm>
        </p:spPr>
        <p:txBody>
          <a:bodyPr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GB" sz="1600" dirty="0">
                <a:latin typeface="Verdana"/>
                <a:ea typeface="Verdana"/>
                <a:cs typeface="Verdana"/>
              </a:rPr>
              <a:t>A </a:t>
            </a:r>
            <a:r>
              <a:rPr lang="en-GB" sz="1600" b="1" dirty="0">
                <a:latin typeface="Verdana"/>
                <a:ea typeface="Verdana"/>
                <a:cs typeface="Verdana"/>
              </a:rPr>
              <a:t>prototype</a:t>
            </a:r>
            <a:r>
              <a:rPr lang="en-GB" sz="1600" dirty="0">
                <a:latin typeface="Verdana"/>
                <a:ea typeface="Verdana"/>
                <a:cs typeface="Verdana"/>
              </a:rPr>
              <a:t> is the </a:t>
            </a:r>
            <a:r>
              <a:rPr lang="en-US" sz="1600" dirty="0">
                <a:latin typeface="Verdana"/>
                <a:ea typeface="Verdana"/>
                <a:cs typeface="Verdana"/>
              </a:rPr>
              <a:t>first version of a device or machine ready for testing.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283146">
            <a:off x="237260" y="1171638"/>
            <a:ext cx="8668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Prototype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5649669" y="3671948"/>
            <a:ext cx="323715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It took 10 months for Tommy and his team to build the Colossus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prototype</a:t>
            </a:r>
            <a:r>
              <a:rPr lang="en-US" sz="1600" dirty="0">
                <a:latin typeface="Verdana"/>
                <a:ea typeface="Verdana"/>
                <a:cs typeface="Verdana"/>
              </a:rPr>
              <a:t> at the General Post Office (GPO) Engineering Research Centre at Dollis Hill.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490">
            <a:off x="329760" y="3526648"/>
            <a:ext cx="4951826" cy="282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0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16" y="997358"/>
            <a:ext cx="5513623" cy="58606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677283"/>
            <a:ext cx="5340932" cy="378139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A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blueprint</a:t>
            </a:r>
            <a:r>
              <a:rPr lang="en-US" sz="1600" dirty="0">
                <a:latin typeface="Verdana"/>
                <a:ea typeface="Verdana"/>
                <a:cs typeface="Verdana"/>
              </a:rPr>
              <a:t> is a technical drawing used for design and engineering.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It contains information that allows someone else to be able to construct the item.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Blueprints</a:t>
            </a:r>
            <a:r>
              <a:rPr lang="en-US" sz="1600" dirty="0">
                <a:latin typeface="Verdana"/>
                <a:ea typeface="Verdana"/>
                <a:cs typeface="Verdana"/>
              </a:rPr>
              <a:t> are usually drawn to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scale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Scale is a way of representing measurement.</a:t>
            </a: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283146">
            <a:off x="-14053" y="1137847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Blueprint</a:t>
            </a:r>
          </a:p>
        </p:txBody>
      </p:sp>
    </p:spTree>
    <p:extLst>
      <p:ext uri="{BB962C8B-B14F-4D97-AF65-F5344CB8AC3E}">
        <p14:creationId xmlns:p14="http://schemas.microsoft.com/office/powerpoint/2010/main" val="19266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7189"/>
          <a:stretch/>
        </p:blipFill>
        <p:spPr>
          <a:xfrm>
            <a:off x="0" y="3410339"/>
            <a:ext cx="9524478" cy="34630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98588" y="13966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3052" y="2673350"/>
            <a:ext cx="4853773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An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electronic valve </a:t>
            </a:r>
            <a:r>
              <a:rPr lang="en-US" sz="1600" dirty="0">
                <a:latin typeface="Verdana"/>
                <a:ea typeface="Verdana"/>
                <a:cs typeface="Verdana"/>
              </a:rPr>
              <a:t>is a device that controls electric current and looks like a lightbulb.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A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valve</a:t>
            </a:r>
            <a:r>
              <a:rPr lang="en-US" sz="1600" dirty="0">
                <a:latin typeface="Verdana"/>
                <a:ea typeface="Verdana"/>
                <a:cs typeface="Verdana"/>
              </a:rPr>
              <a:t> acts like a switch.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The first Colossus used 1600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valves</a:t>
            </a:r>
            <a:r>
              <a:rPr lang="en-US" sz="1600" dirty="0">
                <a:latin typeface="Verdana"/>
                <a:ea typeface="Verdana"/>
                <a:cs typeface="Verdana"/>
              </a:rPr>
              <a:t>!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283146">
            <a:off x="237273" y="1171906"/>
            <a:ext cx="86631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Valve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0" y="2025570"/>
            <a:ext cx="2403049" cy="44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36346"/>
            <a:ext cx="9144000" cy="1021654"/>
          </a:xfrm>
          <a:prstGeom prst="rect">
            <a:avLst/>
          </a:prstGeom>
          <a:solidFill>
            <a:srgbClr val="663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790" y="2673350"/>
            <a:ext cx="7602035" cy="3992177"/>
          </a:xfrm>
        </p:spPr>
        <p:txBody>
          <a:bodyPr>
            <a:normAutofit/>
          </a:bodyPr>
          <a:lstStyle/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Building the Colossus was a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Top Secret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operation.</a:t>
            </a:r>
          </a:p>
          <a:p>
            <a:pPr marL="457200" lvl="1" indent="0" algn="r">
              <a:lnSpc>
                <a:spcPct val="110000"/>
              </a:lnSpc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  <a:cs typeface="Verdana"/>
            </a:endParaRPr>
          </a:p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Tommy ripped up the Colossus blueprint so his different teams could work out the detail of each section.</a:t>
            </a:r>
          </a:p>
          <a:p>
            <a:pPr marL="457200" lvl="1" indent="0" algn="r">
              <a:lnSpc>
                <a:spcPct val="110000"/>
              </a:lnSpc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  <a:cs typeface="Verdana"/>
            </a:endParaRPr>
          </a:p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Use your knowledge of scale, shape and space </a:t>
            </a:r>
          </a:p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to complete the Colossus activities.</a:t>
            </a:r>
          </a:p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1283146">
            <a:off x="237273" y="1171906"/>
            <a:ext cx="86631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Scale up!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048"/>
            <a:ext cx="6319777" cy="32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400</Words>
  <Application>Microsoft Macintosh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Verdana</vt:lpstr>
      <vt:lpstr>Office Theme</vt:lpstr>
      <vt:lpstr>03 – Building Colossus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Muddy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The Postal Museum</dc:title>
  <dc:creator>Muddy Publishing Ltd</dc:creator>
  <cp:lastModifiedBy>Shaema Shibli</cp:lastModifiedBy>
  <cp:revision>115</cp:revision>
  <dcterms:created xsi:type="dcterms:W3CDTF">2017-04-25T20:35:47Z</dcterms:created>
  <dcterms:modified xsi:type="dcterms:W3CDTF">2021-08-09T12:58:36Z</dcterms:modified>
</cp:coreProperties>
</file>