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230" autoAdjust="0"/>
  </p:normalViewPr>
  <p:slideViewPr>
    <p:cSldViewPr snapToGrid="0">
      <p:cViewPr varScale="1">
        <p:scale>
          <a:sx n="87" d="100"/>
          <a:sy n="87" d="100"/>
        </p:scale>
        <p:origin x="12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C7830-7A04-4525-AF34-4B8ABB3FFF40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5BDF-5779-45E9-AEDF-A0771B189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4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©Paul Prescott/Shutterstock.com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These posties in Sri Lanka are wearing flip flops to help keep their feet cool in the heat.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</a:t>
            </a:r>
            <a:r>
              <a:rPr lang="en-GB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Photoshot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/age </a:t>
            </a:r>
            <a:r>
              <a:rPr lang="en-GB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fotostock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Postmen in Pakistan sort and stamp the mail.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1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110/2497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poster shows a postman in Barbados wearing a sunhat and carrying a parasol. It is one of a series of posters the Post Office produced in the 1930s for schools that show postmen from around the world.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3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postie delivers his letters using a yellow trolley.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38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This postie in Lausanne, Switzerland is delivering mail in the old town, with shops and people walking.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34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A postie delivers a parcel in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Chanthaburi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, an old waterfront city in Thailand.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6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The postie in the Bronx, New York delivers the post in a snow storm.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F5BDF-5779-45E9-AEDF-A0771B1894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3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5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4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40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7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8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FDEA-95D1-4245-B341-6AD71635A0FF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0182-7193-4A3C-B82E-9E143C850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4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49" y="0"/>
            <a:ext cx="914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968" y="268643"/>
            <a:ext cx="685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The Postal Museum Learning Resource </a:t>
            </a:r>
          </a:p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Terms of Use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50" y="1284348"/>
            <a:ext cx="1125898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By downloading this PowerPoint and using these images you agree to The Postal Museum (TPM) and Royal Mail Group Ltd terms of use.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The material in this PowerPoint is provided for non-commercial and educational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use the presentation or individual images in lessons and activities, and print out the images for use in your classroom. 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share this presentation with other teachers for non-commercial and educational use in their classrooms.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Image credits must be included wherever the image is used. These are below each image, e.g. ©The Postal Museum 2010-0432/2</a:t>
            </a:r>
          </a:p>
          <a:p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Non-The Postal Museum material is included at the agreement of the copyright holder and must also be credited, e.g. ©Courtesy of BT heritage and archives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56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47176" y="5839436"/>
            <a:ext cx="411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©Paul Prescott/Shutterstock.com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285"/>
            <a:ext cx="7947176" cy="52975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55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25215" y="6363233"/>
            <a:ext cx="622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</a:t>
            </a:r>
            <a:r>
              <a:rPr lang="en-GB" sz="1600" dirty="0" err="1">
                <a:latin typeface="Roboto" panose="02000000000000000000" pitchFamily="2" charset="0"/>
                <a:ea typeface="Roboto" panose="02000000000000000000" pitchFamily="2" charset="0"/>
              </a:rPr>
              <a:t>Photoshot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/age </a:t>
            </a:r>
            <a:r>
              <a:rPr lang="en-GB" sz="1600" dirty="0" err="1">
                <a:latin typeface="Roboto" panose="02000000000000000000" pitchFamily="2" charset="0"/>
                <a:ea typeface="Roboto" panose="02000000000000000000" pitchFamily="2" charset="0"/>
              </a:rPr>
              <a:t>fotostock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4040" cy="69452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46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43160" y="5904751"/>
            <a:ext cx="391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©Royal Mail Group Ltd, courtesy of The Postal Museum, POST 110/2497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" y="320795"/>
            <a:ext cx="7870258" cy="631054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85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1358" y="6408743"/>
            <a:ext cx="720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95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576" y="6194376"/>
            <a:ext cx="432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8" y="179452"/>
            <a:ext cx="7995937" cy="64253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538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10110" y="6174354"/>
            <a:ext cx="3886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495"/>
            <a:ext cx="7828614" cy="64368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71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81097" y="6273225"/>
            <a:ext cx="4618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©Shutterstock </a:t>
            </a:r>
          </a:p>
          <a:p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42" y="1"/>
            <a:ext cx="7788039" cy="66952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82576" y="179452"/>
            <a:ext cx="3883831" cy="716065"/>
            <a:chOff x="8153597" y="200291"/>
            <a:chExt cx="3883831" cy="7160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002" y="469446"/>
              <a:ext cx="1224426" cy="446910"/>
            </a:xfrm>
            <a:prstGeom prst="rect">
              <a:avLst/>
            </a:prstGeom>
          </p:spPr>
        </p:pic>
        <p:pic>
          <p:nvPicPr>
            <p:cNvPr id="10" name="Picture 2" descr="Image result for heritage lottery fund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8509" y="341634"/>
              <a:ext cx="933924" cy="574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john lyons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0050" y="237334"/>
              <a:ext cx="587890" cy="679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597" y="200291"/>
              <a:ext cx="718499" cy="716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70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351</Words>
  <Application>Microsoft Office PowerPoint</Application>
  <PresentationFormat>Widescreen</PresentationFormat>
  <Paragraphs>40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Sculthorpe</dc:creator>
  <cp:lastModifiedBy>Sally Sculthorpe</cp:lastModifiedBy>
  <cp:revision>7</cp:revision>
  <dcterms:created xsi:type="dcterms:W3CDTF">2017-06-19T15:38:31Z</dcterms:created>
  <dcterms:modified xsi:type="dcterms:W3CDTF">2017-08-16T16:31:00Z</dcterms:modified>
</cp:coreProperties>
</file>