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4" r:id="rId3"/>
    <p:sldId id="257" r:id="rId4"/>
    <p:sldId id="260" r:id="rId5"/>
    <p:sldId id="261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82787" autoAdjust="0"/>
  </p:normalViewPr>
  <p:slideViewPr>
    <p:cSldViewPr snapToGrid="0">
      <p:cViewPr varScale="1">
        <p:scale>
          <a:sx n="95" d="100"/>
          <a:sy n="95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05964-5B9C-4CB6-A0BC-C5FDFFCCCEC2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B2DBF-1BBA-43F4-8A6E-396A06914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2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postie is delivering letters in the snow. He’s wearing a knitted hat, thick gloves and a warm high vis coat.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DBF-1BBA-43F4-8A6E-396A069149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3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When the town of Keswick flooded, postie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Nim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Lockwood used his vehicle to move people to safety.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DBF-1BBA-43F4-8A6E-396A069149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57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female postie is wrapped up warm to protect herself from the cold.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DBF-1BBA-43F4-8A6E-396A069149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©N. Fransua/Shutterstock.com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postie in Finland wears an all-in-one snow suit to stay warm and dry.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DBF-1BBA-43F4-8A6E-396A069149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4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A postwoman pushes her motorcycle up the hill in heavy snow in rural Yorkshire in the 1970s.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DBF-1BBA-43F4-8A6E-396A069149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6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©The Postal Museum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illustration shows a postie skiing in rural Scotland in the early 20</a:t>
            </a:r>
            <a:r>
              <a:rPr lang="en-GB" sz="1200" baseline="30000" dirty="0"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century.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B2DBF-1BBA-43F4-8A6E-396A069149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4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3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1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0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8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1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5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8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B25C-5E56-4B1D-BE58-5DD1F3CA0704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EFFA-385E-4DE7-AADC-6DEBAD974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31" y="0"/>
            <a:ext cx="9504353" cy="7126627"/>
          </a:xfrm>
        </p:spPr>
      </p:pic>
    </p:spTree>
    <p:extLst>
      <p:ext uri="{BB962C8B-B14F-4D97-AF65-F5344CB8AC3E}">
        <p14:creationId xmlns:p14="http://schemas.microsoft.com/office/powerpoint/2010/main" val="394455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968" y="268643"/>
            <a:ext cx="685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The Postal Museum Learning Resource </a:t>
            </a:r>
          </a:p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Terms of Use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750" y="1284348"/>
            <a:ext cx="112589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By downloading this PowerPoint and using these images you agree to The Postal Museum (TPM) and Royal Mail Group Ltd terms of use.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The material in this PowerPoint is provided for non-commercial and educational use in your classroom.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use the presentation or individual images in lessons and activities, and print out the images for use in your classroom.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share this presentation with other teachers for non-commercial and educational use in their classrooms.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Image credits must be included wherever the image is used. These are below each image, e.g. ©The Postal Museum 2010-0432/2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Non-The Postal Museum material is included at the agreement of the copyright holder and must also be credited, e.g. ©Courtesy of BT heritage and archives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37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14" y="268643"/>
            <a:ext cx="1960094" cy="715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4517" y="6379849"/>
            <a:ext cx="4687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400620" cy="68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19764" y="5909671"/>
            <a:ext cx="426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 </a:t>
            </a:r>
          </a:p>
          <a:p>
            <a:endParaRPr lang="en-GB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" y="893124"/>
            <a:ext cx="7963402" cy="53089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94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49471" y="5977033"/>
            <a:ext cx="6585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4"/>
          <a:stretch/>
        </p:blipFill>
        <p:spPr>
          <a:xfrm>
            <a:off x="0" y="216495"/>
            <a:ext cx="7313474" cy="60990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88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09646" y="5767970"/>
            <a:ext cx="12102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©N. Fransua/Shutterstock.com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" y="468336"/>
            <a:ext cx="7874564" cy="56381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09646" y="110303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16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9725" y="6385552"/>
            <a:ext cx="661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0241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09646" y="110303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69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1731" y="6415697"/>
            <a:ext cx="793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©The Postal Museum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3" y="0"/>
            <a:ext cx="3705727" cy="69566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09646" y="110303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21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322</Words>
  <Application>Microsoft Office PowerPoint</Application>
  <PresentationFormat>Widescreen</PresentationFormat>
  <Paragraphs>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Sculthorpe</dc:creator>
  <cp:lastModifiedBy>Sally Sculthorpe</cp:lastModifiedBy>
  <cp:revision>28</cp:revision>
  <dcterms:created xsi:type="dcterms:W3CDTF">2017-06-15T19:00:25Z</dcterms:created>
  <dcterms:modified xsi:type="dcterms:W3CDTF">2017-08-16T16:13:42Z</dcterms:modified>
</cp:coreProperties>
</file>