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ACE-B4D2-4C45-B961-B600A494E7BE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BCEF-D306-4F1A-B000-5AC0088AAD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1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CEF-D306-4F1A-B000-5AC0088AAD1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CEF-D306-4F1A-B000-5AC0088AAD1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0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CEF-D306-4F1A-B000-5AC0088AAD1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CEF-D306-4F1A-B000-5AC0088AAD1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96" y="31229"/>
            <a:ext cx="91833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 POST 101/751 </a:t>
            </a:r>
          </a:p>
          <a:p>
            <a:r>
              <a:rPr lang="en-GB" sz="1200" dirty="0">
                <a:latin typeface="Roboto"/>
              </a:rPr>
              <a:t>The first post box in London was installed in Fleet Street in 1855. It doesn’t exist any more.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96344" cy="583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3731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Museum, OB1996.653 </a:t>
            </a:r>
          </a:p>
          <a:p>
            <a:r>
              <a:rPr lang="en-GB" sz="1200" dirty="0">
                <a:latin typeface="Roboto"/>
              </a:rPr>
              <a:t>The first post boxes set up in the Channel Islands in 1852 were green in colour but people complained they were hard to spot in the landscape.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60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373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Royal Mail Group, courtesy of The Postal Museum, POST 118/1219</a:t>
            </a:r>
          </a:p>
          <a:p>
            <a:r>
              <a:rPr lang="en-GB" sz="1200" dirty="0">
                <a:latin typeface="Roboto"/>
              </a:rPr>
              <a:t>This wall letter box is in rural Cumbria built into a stone wall.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6585840" cy="494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Royal Mail Group, courtesy of The Postal Museum, POST 107/942 </a:t>
            </a:r>
          </a:p>
          <a:p>
            <a:r>
              <a:rPr lang="en-GB" sz="1200" dirty="0">
                <a:latin typeface="Roboto"/>
              </a:rPr>
              <a:t>A notice dated 1849 encouraging the public to provide letter boxes in their doors.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960440" cy="61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30932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Museum,  2009_0065_2 </a:t>
            </a:r>
          </a:p>
          <a:p>
            <a:r>
              <a:rPr lang="en-GB" sz="1200" dirty="0">
                <a:latin typeface="Roboto"/>
              </a:rPr>
              <a:t>Postman became familiar figures on the streets and many popular songs and rhymes were written about their arrival.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4672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Museum, 2011-0463/08</a:t>
            </a:r>
          </a:p>
          <a:p>
            <a:r>
              <a:rPr lang="en-GB" sz="1200" dirty="0">
                <a:latin typeface="Roboto"/>
              </a:rPr>
              <a:t>A lantern slide of a London District Letter carrier in uniform carrying letters and a rolled up public notice.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439545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3093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Museum,  2010_0383_24</a:t>
            </a:r>
          </a:p>
          <a:p>
            <a:r>
              <a:rPr lang="en-GB" sz="1200" dirty="0">
                <a:latin typeface="Roboto"/>
              </a:rPr>
              <a:t>Illustration of an English Rural District Letter carrier. </a:t>
            </a:r>
          </a:p>
          <a:p>
            <a:endParaRPr lang="en-GB" sz="1200" b="1" dirty="0">
              <a:latin typeface="Roboto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275409" cy="60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Ltd 2015, courtesy of The Postal Museum,  POST 141/08  </a:t>
            </a:r>
          </a:p>
          <a:p>
            <a:r>
              <a:rPr lang="en-GB" sz="1200" dirty="0">
                <a:latin typeface="Roboto"/>
              </a:rPr>
              <a:t>The Rainbow trials tested different colour stamps to work out which was easiest to cancel. </a:t>
            </a:r>
          </a:p>
        </p:txBody>
      </p:sp>
      <p:pic>
        <p:nvPicPr>
          <p:cNvPr id="10242" name="Picture 2" descr="P:\Access and Learning NEW\Schools Learning Officer\Penny Black 175\PB 175 FEEDBACK\Section 2 Feedback\Additional images\Vol_VIII_pg_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4" y="237693"/>
            <a:ext cx="4778776" cy="5783595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373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Ltd 2015, courtesy of The Postal Museum,  POST 150  </a:t>
            </a:r>
          </a:p>
          <a:p>
            <a:r>
              <a:rPr lang="en-GB" sz="1200" dirty="0">
                <a:latin typeface="Roboto"/>
              </a:rPr>
              <a:t>The </a:t>
            </a:r>
            <a:r>
              <a:rPr lang="en-GB" sz="1200" dirty="0" err="1">
                <a:latin typeface="Roboto"/>
              </a:rPr>
              <a:t>Twopenny</a:t>
            </a:r>
            <a:r>
              <a:rPr lang="en-GB" sz="1200" dirty="0">
                <a:latin typeface="Roboto"/>
              </a:rPr>
              <a:t> Blue was introduced for heavier letters that weighed over half an ounce.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8000"/>
            <a:ext cx="4863757" cy="564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373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</a:t>
            </a:r>
          </a:p>
          <a:p>
            <a:r>
              <a:rPr lang="en-GB" sz="1200" dirty="0">
                <a:latin typeface="Roboto"/>
              </a:rPr>
              <a:t>Letter sorting at Mount Pleasant, the biggest sorting office in London.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7468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7584" y="908720"/>
            <a:ext cx="5256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Roboto" pitchFamily="2" charset="0"/>
              </a:rPr>
              <a:t>The Postal Museum Learning resource Terms of Use 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1772816"/>
            <a:ext cx="8064500" cy="46166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and Royal Mail Group Ltd terms of use.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You can use the presentation or individual images in lessons and activities, and print out the images for use in your classroom.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You can share the presentation with other teachers for non-commercial and educational use in their classrooms.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2010-0423/2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027" name="Picture 3" descr="rm_e_4cp_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The Postal Museum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Image result for hlf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373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POST 150 </a:t>
            </a:r>
          </a:p>
          <a:p>
            <a:r>
              <a:rPr lang="en-GB" sz="1200" dirty="0">
                <a:latin typeface="Roboto"/>
              </a:rPr>
              <a:t>The Penny Black stamp introduced in Britain on May 6 1840.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48519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3528392" cy="60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373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POST 118/1171</a:t>
            </a:r>
          </a:p>
          <a:p>
            <a:r>
              <a:rPr lang="en-GB" sz="1200" dirty="0">
                <a:latin typeface="Roboto"/>
              </a:rPr>
              <a:t>Penny Black stamps were printed in sheets of 240. They were cut by hand. 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3731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POST 100/1</a:t>
            </a:r>
          </a:p>
          <a:p>
            <a:r>
              <a:rPr lang="en-GB" sz="1200" dirty="0">
                <a:latin typeface="Roboto"/>
              </a:rPr>
              <a:t>A page from Rowland Hill’s 1840 diary. The entry for May 6 1840 reads: ‘</a:t>
            </a:r>
            <a:r>
              <a:rPr lang="en-GB" sz="1200" i="1" dirty="0">
                <a:latin typeface="Roboto"/>
              </a:rPr>
              <a:t>At work at 7.50. Stamps came into use today</a:t>
            </a:r>
            <a:r>
              <a:rPr lang="en-GB" sz="1200" dirty="0">
                <a:latin typeface="Roboto"/>
              </a:rPr>
              <a:t>’. 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6624736" cy="51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01883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</a:t>
            </a:r>
          </a:p>
          <a:p>
            <a:r>
              <a:rPr lang="en-GB" sz="1200" dirty="0">
                <a:latin typeface="Roboto"/>
              </a:rPr>
              <a:t>Illustrated prepaid envelopes designed by William </a:t>
            </a:r>
            <a:r>
              <a:rPr lang="en-GB" sz="1200" dirty="0" err="1">
                <a:latin typeface="Roboto"/>
              </a:rPr>
              <a:t>Mulready</a:t>
            </a:r>
            <a:r>
              <a:rPr lang="en-GB" sz="1200" dirty="0">
                <a:latin typeface="Roboto"/>
              </a:rPr>
              <a:t> were short lived. People felt they were too fancy and made fun of the grand imagery. Very few were posted. 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0259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1449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POST 141/08 </a:t>
            </a:r>
          </a:p>
          <a:p>
            <a:r>
              <a:rPr lang="en-GB" sz="1200" dirty="0">
                <a:latin typeface="Roboto"/>
              </a:rPr>
              <a:t>The Rainbow Trials in 1840 which colour ink would be the best to make a cancellation mark on the Penny Black stamp to show it had been used. 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0"/>
            <a:ext cx="489561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1653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©The Postal Museum,</a:t>
            </a:r>
          </a:p>
          <a:p>
            <a:r>
              <a:rPr lang="en-GB" sz="1200" dirty="0">
                <a:latin typeface="Roboto"/>
              </a:rPr>
              <a:t>Sheet of Penny Red stamps. The hand printing techniques created variation in colour and different shades of red.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85944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373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 </a:t>
            </a:r>
          </a:p>
          <a:p>
            <a:r>
              <a:rPr lang="en-GB" sz="1200" dirty="0">
                <a:latin typeface="Roboto"/>
              </a:rPr>
              <a:t>This public notice announced the arrival of roadside post boxes in the Channel Islands.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571553" cy="612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3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b="1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POST  109/751 </a:t>
            </a:r>
          </a:p>
          <a:p>
            <a:r>
              <a:rPr lang="en-GB" sz="1200" dirty="0">
                <a:latin typeface="Roboto"/>
              </a:rPr>
              <a:t>Early post boxes came in all shapes and sizes as shown by these drawings of potential designs.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7587536" cy="494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673</Words>
  <Application>Microsoft Office PowerPoint</Application>
  <PresentationFormat>On-screen Show (4:3)</PresentationFormat>
  <Paragraphs>53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S</dc:creator>
  <cp:lastModifiedBy>Sally S </cp:lastModifiedBy>
  <cp:revision>29</cp:revision>
  <dcterms:created xsi:type="dcterms:W3CDTF">2015-06-12T14:06:33Z</dcterms:created>
  <dcterms:modified xsi:type="dcterms:W3CDTF">2017-01-19T10:38:58Z</dcterms:modified>
</cp:coreProperties>
</file>