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348C-CF7D-44B5-913D-6537788F49B4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1226-8F8A-412B-86AD-3A388E33E1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85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59492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©The Postal Museum, 0B1994.45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Post boxes with the Edward VIII cipher are very rare because he was king for less than a year in 1936 and was never crowned. 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589484" cy="65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6237312"/>
            <a:ext cx="860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2015, courtesy of The Postal Museum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An early Canadian stamp , 1898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5"/>
            <a:ext cx="685378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32040" y="5805264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2015, courtesy of The Postal Museum POST 118/5373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plaster head of Queen Victoria II was made by Arnold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Machin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and is used on definitive stamps today </a:t>
            </a:r>
          </a:p>
          <a:p>
            <a:endParaRPr lang="en-GB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42" name="Picture 2" descr="P:\Access and Learning NEW\Schools Learning Officer\Penny Black 175\PB 175 FEEDBACK\Section 4 Feedback\Additional images\Post118_5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4717491" cy="6552728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623731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2015,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The first commemorative stamp was issued in 1924 to mark the British Empire exhibition. </a:t>
            </a:r>
          </a:p>
          <a:p>
            <a:endParaRPr lang="en-GB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976664" cy="509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602128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2015,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Rowland Hill and his postal reforms have been commemorated on several commemorative postage stamps.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" y="1556792"/>
            <a:ext cx="89724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623731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2015,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Rowland Hill and his postal reforms have been commemorated on several issues of postage stamps.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596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8935" y="692696"/>
            <a:ext cx="4536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Roboto" pitchFamily="2" charset="0"/>
              </a:rPr>
              <a:t>The Postal Museum Learning resource Terms of Use 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7747" y="1772816"/>
            <a:ext cx="8064500" cy="46166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and Royal Mail Group Ltd terms of use.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You can use the presentation or individual images in lessons and activities, and print out the images for use in your classroom.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You can share the presentation with other teachers for non-commercial and educational use in their classrooms.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2010-0423/2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4" name="Picture 3" descr="rm_e_4cp_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The Postal Museum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5" descr="Image result for hlf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44463"/>
            <a:ext cx="4647426" cy="6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9512" y="623731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2015,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Statue of Rowland Hill outside the former General Post Office headquarters in London. 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984776" cy="522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9512" y="630932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2015, courtesy of The Postal Museum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Map of London postal districts, 1856 </a:t>
            </a:r>
          </a:p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12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2373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2015, courtesy of The Postal Museum POST 118/1336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1883 illustration from </a:t>
            </a:r>
            <a:r>
              <a:rPr lang="en-GB" sz="1200" i="1" dirty="0">
                <a:latin typeface="Roboto" panose="02000000000000000000" pitchFamily="2" charset="0"/>
                <a:ea typeface="Roboto" panose="02000000000000000000" pitchFamily="2" charset="0"/>
              </a:rPr>
              <a:t>The London Illustrated News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satirising the introduction of Parcels Post </a:t>
            </a:r>
            <a:endParaRPr lang="en-GB" sz="12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1200" dirty="0"/>
          </a:p>
        </p:txBody>
      </p:sp>
      <p:pic>
        <p:nvPicPr>
          <p:cNvPr id="3075" name="Picture 3" descr="C:\Users\sally.sculthorpe\Downloads\Post118_133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970415" cy="6065912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58" y="625556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2015, courtesy of The Postal Museum</a:t>
            </a:r>
          </a:p>
          <a:p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Wangford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Post Office, c.1900 with horse drawn van outside 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7848872" cy="51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1653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2015,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Cardiff Post Office built in 1886.  Post Offices were often very grand buildings.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8000"/>
            <a:ext cx="4863700" cy="58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1653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2015,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Post Offices opened in remote places. This is Loch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Ranza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, Isle of Arran c.1900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7486571" cy="49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381328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165304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2015, courtesy of The Postal Museum, St Martin’s Le Grand, POST 92 1909</a:t>
            </a:r>
          </a:p>
          <a:p>
            <a:r>
              <a:rPr lang="en-GB" sz="1100" dirty="0">
                <a:latin typeface="Roboto" panose="02000000000000000000" pitchFamily="2" charset="0"/>
                <a:ea typeface="Roboto" panose="02000000000000000000" pitchFamily="2" charset="0"/>
              </a:rPr>
              <a:t>Elizabeth Dickson walked thirteen and a half miles a day. In her career this was equal to more than five times round the world!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16424" cy="58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076056" y="228000"/>
            <a:ext cx="3992761" cy="659978"/>
            <a:chOff x="106875724" y="105590743"/>
            <a:chExt cx="6849089" cy="1132717"/>
          </a:xfrm>
        </p:grpSpPr>
        <p:pic>
          <p:nvPicPr>
            <p:cNvPr id="11" name="Picture 3" descr="rm_e_4cp_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5724" y="105590743"/>
              <a:ext cx="1687153" cy="113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The Postal Muse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0196" y="105861502"/>
              <a:ext cx="2354617" cy="861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5" descr="Image result for hlf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1126" y="105607379"/>
              <a:ext cx="2011619" cy="111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505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S</dc:creator>
  <cp:lastModifiedBy>Sally S </cp:lastModifiedBy>
  <cp:revision>33</cp:revision>
  <dcterms:created xsi:type="dcterms:W3CDTF">2015-06-12T14:06:33Z</dcterms:created>
  <dcterms:modified xsi:type="dcterms:W3CDTF">2017-01-19T10:59:37Z</dcterms:modified>
</cp:coreProperties>
</file>