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" y="0"/>
            <a:ext cx="9171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5536" y="692696"/>
            <a:ext cx="4536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Roboto" pitchFamily="2" charset="0"/>
              </a:rPr>
              <a:t>The Postal Museum Learning resource Terms of Use 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1628800"/>
            <a:ext cx="8064500" cy="46166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and Royal Mail Group Ltd terms of use.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You can use the presentation or individual images in lessons and activities, and print out the images for use in your classroom.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You can share the presentation with other teachers for non-commercial and educational use in their classrooms.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2010-0423/2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4" name="Picture 3" descr="rm_e_4cp_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The Postal Museum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5" descr="Image result for hlf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2" y="6237312"/>
            <a:ext cx="871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©The Postal Museum E12106</a:t>
            </a:r>
          </a:p>
          <a:p>
            <a:r>
              <a:rPr lang="en-GB" sz="1200" dirty="0">
                <a:latin typeface="Roboto"/>
              </a:rPr>
              <a:t>Henry Cole cartoon illustrating the confusing postal charges before 1840. </a:t>
            </a:r>
          </a:p>
          <a:p>
            <a:endParaRPr lang="en-GB" altLang="en-US" sz="1200" dirty="0">
              <a:latin typeface="Roboto"/>
            </a:endParaRPr>
          </a:p>
        </p:txBody>
      </p:sp>
      <p:pic>
        <p:nvPicPr>
          <p:cNvPr id="2" name="Picture 2" descr="P:\Access and Learning NEW\Schools Learning Officer\Penny Black 175\PB 175 FEEDBACK\Section 1 Feedback\Additional images\Col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6336704" cy="5142931"/>
          </a:xfrm>
          <a:prstGeom prst="rect">
            <a:avLst/>
          </a:prstGeom>
          <a:noFill/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9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Access and Learning NEW\Schools Learning Officer\Penny Black 175\PB 175 FEEDBACK\Section 1 Feedback\Additional images\Rowland Hill 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80520" cy="6095096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200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©The Postal Museum, 2001-0154 </a:t>
            </a:r>
          </a:p>
          <a:p>
            <a:r>
              <a:rPr lang="en-GB" sz="1200" dirty="0">
                <a:latin typeface="Roboto"/>
              </a:rPr>
              <a:t>Portrait of Sir Rowland Hill c.1836 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200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pic>
        <p:nvPicPr>
          <p:cNvPr id="17410" name="Picture 2" descr="P:\Access and Learning NEW\Schools Learning Officer\Penny Black 175\PB 175 FEEDBACK\Section 1 Feedback\Additional images\Post Office Re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600399" cy="6225770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©Royal Mail Group 2015, courtesy of The Postal Museum, POST 118/1837 </a:t>
            </a:r>
          </a:p>
          <a:p>
            <a:r>
              <a:rPr lang="en-GB" sz="1200" dirty="0">
                <a:latin typeface="Roboto"/>
              </a:rPr>
              <a:t>The Post Office Reform Leaflet written by Rowland Hill in 1837 set out his ideas for postal reform. 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2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200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512" y="6189210"/>
            <a:ext cx="871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©The Postal Museum </a:t>
            </a:r>
          </a:p>
          <a:p>
            <a:r>
              <a:rPr lang="en-GB" sz="1200" dirty="0">
                <a:latin typeface="Roboto"/>
              </a:rPr>
              <a:t>The design of the Penny Black stamp was based on the </a:t>
            </a:r>
            <a:r>
              <a:rPr lang="en-GB" sz="1200" dirty="0" err="1">
                <a:latin typeface="Roboto"/>
              </a:rPr>
              <a:t>Wyon</a:t>
            </a:r>
            <a:r>
              <a:rPr lang="en-GB" sz="1200" dirty="0">
                <a:latin typeface="Roboto"/>
              </a:rPr>
              <a:t> medal. The profile of Queen Victoria was drawn when she was 15 years old.  </a:t>
            </a:r>
          </a:p>
        </p:txBody>
      </p:sp>
      <p:pic>
        <p:nvPicPr>
          <p:cNvPr id="18434" name="Picture 2" descr="P:\Access and Learning NEW\Schools Learning Officer\Penny Black 175\Learning resource images\Development of Penny Black stamp design\12 silver_wyon_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120680" cy="6137134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2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200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©The Postal Museum </a:t>
            </a:r>
          </a:p>
          <a:p>
            <a:r>
              <a:rPr lang="en-GB" sz="1200" dirty="0">
                <a:latin typeface="Roboto"/>
              </a:rPr>
              <a:t>Three examples of early sealed letters. 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340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5116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42035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3" name="Picture 3" descr="rm_e_4cp_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The Postal Museum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5" descr="Image result for hlf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200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©The Postal Museum 2015-001  </a:t>
            </a:r>
          </a:p>
          <a:p>
            <a:r>
              <a:rPr lang="en-GB" sz="1200" dirty="0">
                <a:latin typeface="Roboto"/>
              </a:rPr>
              <a:t>A cross written letter from 1824.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7217" y="427039"/>
            <a:ext cx="5052510" cy="64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2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200" dirty="0">
              <a:latin typeface="Roboto"/>
            </a:endParaRPr>
          </a:p>
          <a:p>
            <a:endParaRPr lang="en-GB" altLang="en-US" sz="1200" dirty="0">
              <a:latin typeface="Roboto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6237312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Roboto"/>
              </a:rPr>
              <a:t>©The Postal Museum </a:t>
            </a:r>
          </a:p>
          <a:p>
            <a:r>
              <a:rPr lang="en-GB" sz="1200" dirty="0">
                <a:latin typeface="Roboto"/>
              </a:rPr>
              <a:t>A cross written letter from Mount Annan written in 1827.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1143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2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273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S</dc:creator>
  <cp:lastModifiedBy>Sally S </cp:lastModifiedBy>
  <cp:revision>15</cp:revision>
  <dcterms:created xsi:type="dcterms:W3CDTF">2015-06-12T14:06:33Z</dcterms:created>
  <dcterms:modified xsi:type="dcterms:W3CDTF">2017-01-19T10:37:13Z</dcterms:modified>
</cp:coreProperties>
</file>